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10287000" cx="18288000"/>
  <p:notesSz cx="6858000" cy="9144000"/>
  <p:embeddedFontLst>
    <p:embeddedFont>
      <p:font typeface="Century Gothic"/>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2" roundtripDataSignature="AMtx7mhzDjkf2ePWBEB6OsuLG6wGMCT2C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4218D72-CF1F-45CB-A5D9-E86B6A620830}">
  <a:tblStyle styleId="{34218D72-CF1F-45CB-A5D9-E86B6A620830}"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CenturyGothic-italic.fntdata"/><Relationship Id="rId11" Type="http://schemas.openxmlformats.org/officeDocument/2006/relationships/slide" Target="slides/slide5.xml"/><Relationship Id="rId22" Type="http://customschemas.google.com/relationships/presentationmetadata" Target="metadata"/><Relationship Id="rId10" Type="http://schemas.openxmlformats.org/officeDocument/2006/relationships/slide" Target="slides/slide4.xml"/><Relationship Id="rId21" Type="http://schemas.openxmlformats.org/officeDocument/2006/relationships/font" Target="fonts/CenturyGothic-boldItalic.fntdata"/><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font" Target="fonts/CenturyGothic-bold.fntdata"/><Relationship Id="rId6" Type="http://schemas.openxmlformats.org/officeDocument/2006/relationships/notesMaster" Target="notesMasters/notesMaster1.xml"/><Relationship Id="rId18" Type="http://schemas.openxmlformats.org/officeDocument/2006/relationships/font" Target="fonts/CenturyGothic-regular.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26d831d713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g326d831d713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26d7b56648_0_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98" name="Google Shape;198;g326d7b56648_0_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09" name="Google Shape;209;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9" name="Google Shape;109;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6" name="Google Shape;126;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26d831d713_0_10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7" name="Google Shape;137;g326d831d713_0_10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6" name="Google Shape;146;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26d831d713_0_1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6" name="Google Shape;156;g326d831d713_0_1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326d831d713_0_1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7" name="Google Shape;167;g326d831d713_0_1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26d7b56648_0_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77" name="Google Shape;177;g326d7b56648_0_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26d831d713_0_1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88" name="Google Shape;188;g326d831d713_0_1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9"/>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1" name="Google Shape;71;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0"/>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0"/>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7" name="Google Shape;77;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1"/>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11"/>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8" name="Google Shape;18;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4" name="Google Shape;24;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3"/>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13"/>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30" name="Google Shape;30;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4"/>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6" name="Google Shape;36;p14"/>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7" name="Google Shape;37;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15"/>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3" name="Google Shape;43;p15"/>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4" name="Google Shape;44;p15"/>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5" name="Google Shape;45;p15"/>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6" name="Google Shape;46;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7"/>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7"/>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57" name="Google Shape;57;p17"/>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58" name="Google Shape;58;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8"/>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8"/>
          <p:cNvSpPr/>
          <p:nvPr>
            <p:ph idx="2" type="pic"/>
          </p:nvPr>
        </p:nvSpPr>
        <p:spPr>
          <a:xfrm>
            <a:off x="1792288" y="612775"/>
            <a:ext cx="5486400" cy="4114800"/>
          </a:xfrm>
          <a:prstGeom prst="rect">
            <a:avLst/>
          </a:prstGeom>
          <a:noFill/>
          <a:ln>
            <a:noFill/>
          </a:ln>
        </p:spPr>
      </p:sp>
      <p:sp>
        <p:nvSpPr>
          <p:cNvPr id="64" name="Google Shape;64;p18"/>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5" name="Google Shape;65;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4.jpg"/><Relationship Id="rId11" Type="http://schemas.openxmlformats.org/officeDocument/2006/relationships/image" Target="../media/image17.png"/><Relationship Id="rId10" Type="http://schemas.openxmlformats.org/officeDocument/2006/relationships/image" Target="../media/image3.png"/><Relationship Id="rId12" Type="http://schemas.openxmlformats.org/officeDocument/2006/relationships/image" Target="../media/image10.png"/><Relationship Id="rId9" Type="http://schemas.openxmlformats.org/officeDocument/2006/relationships/image" Target="../media/image8.jpg"/><Relationship Id="rId5" Type="http://schemas.openxmlformats.org/officeDocument/2006/relationships/image" Target="../media/image1.png"/><Relationship Id="rId6" Type="http://schemas.openxmlformats.org/officeDocument/2006/relationships/image" Target="../media/image5.png"/><Relationship Id="rId7" Type="http://schemas.openxmlformats.org/officeDocument/2006/relationships/image" Target="../media/image2.png"/><Relationship Id="rId8"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7.png"/><Relationship Id="rId4" Type="http://schemas.openxmlformats.org/officeDocument/2006/relationships/image" Target="../media/image11.png"/><Relationship Id="rId5" Type="http://schemas.openxmlformats.org/officeDocument/2006/relationships/image" Target="../media/image24.png"/></Relationships>
</file>

<file path=ppt/slides/_rels/slide11.xml.rels><?xml version="1.0" encoding="UTF-8" standalone="yes"?><Relationships xmlns="http://schemas.openxmlformats.org/package/2006/relationships"><Relationship Id="rId11" Type="http://schemas.openxmlformats.org/officeDocument/2006/relationships/image" Target="../media/image10.png"/><Relationship Id="rId10" Type="http://schemas.openxmlformats.org/officeDocument/2006/relationships/image" Target="../media/image17.png"/><Relationship Id="rId13" Type="http://schemas.openxmlformats.org/officeDocument/2006/relationships/image" Target="../media/image30.png"/><Relationship Id="rId12" Type="http://schemas.openxmlformats.org/officeDocument/2006/relationships/image" Target="../media/image27.png"/><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4.jpg"/><Relationship Id="rId4" Type="http://schemas.openxmlformats.org/officeDocument/2006/relationships/image" Target="../media/image1.png"/><Relationship Id="rId9" Type="http://schemas.openxmlformats.org/officeDocument/2006/relationships/image" Target="../media/image3.png"/><Relationship Id="rId15" Type="http://schemas.openxmlformats.org/officeDocument/2006/relationships/hyperlink" Target="https://creativecommons.org/licenses/by-nc/4.0/legalcode.en" TargetMode="External"/><Relationship Id="rId14" Type="http://schemas.openxmlformats.org/officeDocument/2006/relationships/image" Target="../media/image28.png"/><Relationship Id="rId5" Type="http://schemas.openxmlformats.org/officeDocument/2006/relationships/image" Target="../media/image5.png"/><Relationship Id="rId6" Type="http://schemas.openxmlformats.org/officeDocument/2006/relationships/image" Target="../media/image2.png"/><Relationship Id="rId7" Type="http://schemas.openxmlformats.org/officeDocument/2006/relationships/image" Target="../media/image6.png"/><Relationship Id="rId8" Type="http://schemas.openxmlformats.org/officeDocument/2006/relationships/image" Target="../media/image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2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11.png"/><Relationship Id="rId5"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11.png"/><Relationship Id="rId5"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7.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12" scaled="0"/>
        </a:gradFill>
      </p:bgPr>
    </p:bg>
    <p:spTree>
      <p:nvGrpSpPr>
        <p:cNvPr id="83" name="Shape 83"/>
        <p:cNvGrpSpPr/>
        <p:nvPr/>
      </p:nvGrpSpPr>
      <p:grpSpPr>
        <a:xfrm>
          <a:off x="0" y="0"/>
          <a:ext cx="0" cy="0"/>
          <a:chOff x="0" y="0"/>
          <a:chExt cx="0" cy="0"/>
        </a:xfrm>
      </p:grpSpPr>
      <p:grpSp>
        <p:nvGrpSpPr>
          <p:cNvPr id="84" name="Google Shape;84;g326d831d713_0_0"/>
          <p:cNvGrpSpPr/>
          <p:nvPr/>
        </p:nvGrpSpPr>
        <p:grpSpPr>
          <a:xfrm>
            <a:off x="1644693" y="8959365"/>
            <a:ext cx="17982050" cy="4071840"/>
            <a:chOff x="0" y="-9525"/>
            <a:chExt cx="5559109" cy="1258800"/>
          </a:xfrm>
        </p:grpSpPr>
        <p:sp>
          <p:nvSpPr>
            <p:cNvPr id="85" name="Google Shape;85;g326d831d713_0_0"/>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g326d831d713_0_0"/>
            <p:cNvSpPr txBox="1"/>
            <p:nvPr/>
          </p:nvSpPr>
          <p:spPr>
            <a:xfrm>
              <a:off x="0" y="-9525"/>
              <a:ext cx="5559000" cy="1258800"/>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87" name="Google Shape;87;g326d831d713_0_0"/>
          <p:cNvGrpSpPr/>
          <p:nvPr/>
        </p:nvGrpSpPr>
        <p:grpSpPr>
          <a:xfrm>
            <a:off x="-1047171" y="4984823"/>
            <a:ext cx="17982050" cy="3531587"/>
            <a:chOff x="0" y="-9525"/>
            <a:chExt cx="5559109" cy="1091782"/>
          </a:xfrm>
        </p:grpSpPr>
        <p:sp>
          <p:nvSpPr>
            <p:cNvPr id="88" name="Google Shape;88;g326d831d713_0_0"/>
            <p:cNvSpPr/>
            <p:nvPr/>
          </p:nvSpPr>
          <p:spPr>
            <a:xfrm>
              <a:off x="0" y="0"/>
              <a:ext cx="5559109" cy="1082257"/>
            </a:xfrm>
            <a:custGeom>
              <a:rect b="b" l="l" r="r" t="t"/>
              <a:pathLst>
                <a:path extrusionOk="0" h="1082257" w="5559109">
                  <a:moveTo>
                    <a:pt x="15499" y="0"/>
                  </a:moveTo>
                  <a:lnTo>
                    <a:pt x="5543610" y="0"/>
                  </a:lnTo>
                  <a:cubicBezTo>
                    <a:pt x="5547721" y="0"/>
                    <a:pt x="5551663" y="1633"/>
                    <a:pt x="5554569" y="4540"/>
                  </a:cubicBezTo>
                  <a:cubicBezTo>
                    <a:pt x="5557476" y="7446"/>
                    <a:pt x="5559109" y="11389"/>
                    <a:pt x="5559109" y="15499"/>
                  </a:cubicBezTo>
                  <a:lnTo>
                    <a:pt x="5559109" y="1066758"/>
                  </a:lnTo>
                  <a:cubicBezTo>
                    <a:pt x="5559109" y="1070868"/>
                    <a:pt x="5557476" y="1074811"/>
                    <a:pt x="5554569" y="1077717"/>
                  </a:cubicBezTo>
                  <a:cubicBezTo>
                    <a:pt x="5551663" y="1080624"/>
                    <a:pt x="5547721" y="1082257"/>
                    <a:pt x="5543610" y="1082257"/>
                  </a:cubicBezTo>
                  <a:lnTo>
                    <a:pt x="15499" y="1082257"/>
                  </a:lnTo>
                  <a:cubicBezTo>
                    <a:pt x="11389" y="1082257"/>
                    <a:pt x="7446" y="1080624"/>
                    <a:pt x="4540" y="1077717"/>
                  </a:cubicBezTo>
                  <a:cubicBezTo>
                    <a:pt x="1633" y="1074811"/>
                    <a:pt x="0" y="1070868"/>
                    <a:pt x="0" y="1066758"/>
                  </a:cubicBezTo>
                  <a:lnTo>
                    <a:pt x="0" y="15499"/>
                  </a:lnTo>
                  <a:cubicBezTo>
                    <a:pt x="0" y="11389"/>
                    <a:pt x="1633" y="7446"/>
                    <a:pt x="4540" y="4540"/>
                  </a:cubicBezTo>
                  <a:cubicBezTo>
                    <a:pt x="7446" y="1633"/>
                    <a:pt x="11389" y="0"/>
                    <a:pt x="15499"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g326d831d713_0_0"/>
            <p:cNvSpPr txBox="1"/>
            <p:nvPr/>
          </p:nvSpPr>
          <p:spPr>
            <a:xfrm>
              <a:off x="0" y="-9525"/>
              <a:ext cx="5559000" cy="1091700"/>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90" name="Google Shape;90;g326d831d713_0_0"/>
          <p:cNvGrpSpPr/>
          <p:nvPr/>
        </p:nvGrpSpPr>
        <p:grpSpPr>
          <a:xfrm>
            <a:off x="1644693" y="-307801"/>
            <a:ext cx="18587667" cy="4847198"/>
            <a:chOff x="0" y="-9525"/>
            <a:chExt cx="5746334" cy="1498500"/>
          </a:xfrm>
        </p:grpSpPr>
        <p:sp>
          <p:nvSpPr>
            <p:cNvPr id="91" name="Google Shape;91;g326d831d713_0_0"/>
            <p:cNvSpPr/>
            <p:nvPr/>
          </p:nvSpPr>
          <p:spPr>
            <a:xfrm>
              <a:off x="0" y="0"/>
              <a:ext cx="5746334" cy="1488962"/>
            </a:xfrm>
            <a:custGeom>
              <a:rect b="b" l="l" r="r" t="t"/>
              <a:pathLst>
                <a:path extrusionOk="0" h="1488962" w="5746334">
                  <a:moveTo>
                    <a:pt x="14994" y="0"/>
                  </a:moveTo>
                  <a:lnTo>
                    <a:pt x="5731340" y="0"/>
                  </a:lnTo>
                  <a:cubicBezTo>
                    <a:pt x="5735317" y="0"/>
                    <a:pt x="5739130" y="1580"/>
                    <a:pt x="5741943" y="4392"/>
                  </a:cubicBezTo>
                  <a:cubicBezTo>
                    <a:pt x="5744754" y="7204"/>
                    <a:pt x="5746334" y="11017"/>
                    <a:pt x="5746334" y="14994"/>
                  </a:cubicBezTo>
                  <a:lnTo>
                    <a:pt x="5746334" y="1473968"/>
                  </a:lnTo>
                  <a:cubicBezTo>
                    <a:pt x="5746334" y="1477944"/>
                    <a:pt x="5744754" y="1481758"/>
                    <a:pt x="5741943" y="1484570"/>
                  </a:cubicBezTo>
                  <a:cubicBezTo>
                    <a:pt x="5739130" y="1487382"/>
                    <a:pt x="5735317" y="1488962"/>
                    <a:pt x="5731340" y="1488962"/>
                  </a:cubicBezTo>
                  <a:lnTo>
                    <a:pt x="14994" y="1488962"/>
                  </a:lnTo>
                  <a:cubicBezTo>
                    <a:pt x="11017" y="1488962"/>
                    <a:pt x="7204" y="1487382"/>
                    <a:pt x="4392" y="1484570"/>
                  </a:cubicBezTo>
                  <a:cubicBezTo>
                    <a:pt x="1580" y="1481758"/>
                    <a:pt x="0" y="1477944"/>
                    <a:pt x="0" y="1473968"/>
                  </a:cubicBezTo>
                  <a:lnTo>
                    <a:pt x="0" y="14994"/>
                  </a:lnTo>
                  <a:cubicBezTo>
                    <a:pt x="0" y="11017"/>
                    <a:pt x="1580" y="7204"/>
                    <a:pt x="4392" y="4392"/>
                  </a:cubicBezTo>
                  <a:cubicBezTo>
                    <a:pt x="7204" y="1580"/>
                    <a:pt x="11017" y="0"/>
                    <a:pt x="14994"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g326d831d713_0_0"/>
            <p:cNvSpPr txBox="1"/>
            <p:nvPr/>
          </p:nvSpPr>
          <p:spPr>
            <a:xfrm>
              <a:off x="0" y="-9525"/>
              <a:ext cx="5746200" cy="1498500"/>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cxnSp>
        <p:nvCxnSpPr>
          <p:cNvPr id="93" name="Google Shape;93;g326d831d713_0_0"/>
          <p:cNvCxnSpPr/>
          <p:nvPr/>
        </p:nvCxnSpPr>
        <p:spPr>
          <a:xfrm>
            <a:off x="1812732" y="6958684"/>
            <a:ext cx="7579800" cy="0"/>
          </a:xfrm>
          <a:prstGeom prst="straightConnector1">
            <a:avLst/>
          </a:prstGeom>
          <a:noFill/>
          <a:ln cap="rnd" cmpd="sng" w="76200">
            <a:solidFill>
              <a:srgbClr val="FFFFFF"/>
            </a:solidFill>
            <a:prstDash val="solid"/>
            <a:round/>
            <a:headEnd len="sm" w="sm" type="none"/>
            <a:tailEnd len="sm" w="sm" type="none"/>
          </a:ln>
        </p:spPr>
      </p:cxnSp>
      <p:sp>
        <p:nvSpPr>
          <p:cNvPr id="94" name="Google Shape;94;g326d831d713_0_0"/>
          <p:cNvSpPr txBox="1"/>
          <p:nvPr/>
        </p:nvSpPr>
        <p:spPr>
          <a:xfrm>
            <a:off x="1812732" y="7186190"/>
            <a:ext cx="15695100" cy="853800"/>
          </a:xfrm>
          <a:prstGeom prst="rect">
            <a:avLst/>
          </a:prstGeom>
          <a:noFill/>
          <a:ln>
            <a:noFill/>
          </a:ln>
        </p:spPr>
        <p:txBody>
          <a:bodyPr anchorCtr="0" anchor="t" bIns="0" lIns="0" spcFirstLastPara="1" rIns="0" wrap="square" tIns="0">
            <a:spAutoFit/>
          </a:bodyPr>
          <a:lstStyle/>
          <a:p>
            <a:pPr indent="0" lvl="0" marL="0" marR="0" rtl="0" algn="just">
              <a:lnSpc>
                <a:spcPct val="109989"/>
              </a:lnSpc>
              <a:spcBef>
                <a:spcPts val="0"/>
              </a:spcBef>
              <a:spcAft>
                <a:spcPts val="0"/>
              </a:spcAft>
              <a:buClr>
                <a:srgbClr val="000000"/>
              </a:buClr>
              <a:buSzPts val="5546"/>
              <a:buFont typeface="Arial"/>
              <a:buNone/>
            </a:pPr>
            <a:r>
              <a:rPr b="0" i="0" lang="en-US" sz="5546" u="none" cap="none" strike="noStrike">
                <a:solidFill>
                  <a:srgbClr val="0F2D2E"/>
                </a:solidFill>
                <a:latin typeface="Calibri"/>
                <a:ea typeface="Calibri"/>
                <a:cs typeface="Calibri"/>
                <a:sym typeface="Calibri"/>
              </a:rPr>
              <a:t>Designing Complex Arduino Projects</a:t>
            </a:r>
            <a:endParaRPr b="0" i="0" sz="1400" u="none" cap="none" strike="noStrike">
              <a:solidFill>
                <a:srgbClr val="000000"/>
              </a:solidFill>
              <a:latin typeface="Arial"/>
              <a:ea typeface="Arial"/>
              <a:cs typeface="Arial"/>
              <a:sym typeface="Arial"/>
            </a:endParaRPr>
          </a:p>
        </p:txBody>
      </p:sp>
      <p:sp>
        <p:nvSpPr>
          <p:cNvPr id="95" name="Google Shape;95;g326d831d713_0_0"/>
          <p:cNvSpPr txBox="1"/>
          <p:nvPr/>
        </p:nvSpPr>
        <p:spPr>
          <a:xfrm>
            <a:off x="1812732" y="5468870"/>
            <a:ext cx="15695100" cy="1317300"/>
          </a:xfrm>
          <a:prstGeom prst="rect">
            <a:avLst/>
          </a:prstGeom>
          <a:noFill/>
          <a:ln>
            <a:noFill/>
          </a:ln>
        </p:spPr>
        <p:txBody>
          <a:bodyPr anchorCtr="0" anchor="t" bIns="0" lIns="0" spcFirstLastPara="1" rIns="0" wrap="square" tIns="0">
            <a:spAutoFit/>
          </a:bodyPr>
          <a:lstStyle/>
          <a:p>
            <a:pPr indent="0" lvl="0" marL="0" marR="0" rtl="0" algn="just">
              <a:lnSpc>
                <a:spcPct val="110002"/>
              </a:lnSpc>
              <a:spcBef>
                <a:spcPts val="0"/>
              </a:spcBef>
              <a:spcAft>
                <a:spcPts val="0"/>
              </a:spcAft>
              <a:buClr>
                <a:srgbClr val="000000"/>
              </a:buClr>
              <a:buSzPts val="8558"/>
              <a:buFont typeface="Arial"/>
              <a:buNone/>
            </a:pPr>
            <a:r>
              <a:rPr b="0" i="0" lang="en-US" sz="8558" u="none" cap="none" strike="noStrike">
                <a:solidFill>
                  <a:srgbClr val="0F2D2E"/>
                </a:solidFill>
                <a:latin typeface="Century Gothic"/>
                <a:ea typeface="Century Gothic"/>
                <a:cs typeface="Century Gothic"/>
                <a:sym typeface="Century Gothic"/>
              </a:rPr>
              <a:t>Module 5.2 </a:t>
            </a:r>
            <a:endParaRPr b="0" i="0" sz="1400" u="none" cap="none" strike="noStrike">
              <a:solidFill>
                <a:srgbClr val="000000"/>
              </a:solidFill>
              <a:latin typeface="Arial"/>
              <a:ea typeface="Arial"/>
              <a:cs typeface="Arial"/>
              <a:sym typeface="Arial"/>
            </a:endParaRPr>
          </a:p>
        </p:txBody>
      </p:sp>
      <p:sp>
        <p:nvSpPr>
          <p:cNvPr id="96" name="Google Shape;96;g326d831d713_0_0"/>
          <p:cNvSpPr/>
          <p:nvPr/>
        </p:nvSpPr>
        <p:spPr>
          <a:xfrm>
            <a:off x="13849129" y="1028700"/>
            <a:ext cx="3248246" cy="714614"/>
          </a:xfrm>
          <a:custGeom>
            <a:rect b="b" l="l" r="r" t="t"/>
            <a:pathLst>
              <a:path extrusionOk="0" h="714614" w="3248246">
                <a:moveTo>
                  <a:pt x="0" y="0"/>
                </a:moveTo>
                <a:lnTo>
                  <a:pt x="3248246" y="0"/>
                </a:lnTo>
                <a:lnTo>
                  <a:pt x="3248246" y="714614"/>
                </a:lnTo>
                <a:lnTo>
                  <a:pt x="0" y="714614"/>
                </a:lnTo>
                <a:lnTo>
                  <a:pt x="0" y="0"/>
                </a:lnTo>
                <a:close/>
              </a:path>
            </a:pathLst>
          </a:custGeom>
          <a:blipFill rotWithShape="1">
            <a:blip r:embed="rId3">
              <a:alphaModFix/>
            </a:blip>
            <a:stretch>
              <a:fillRect b="-657" l="0" r="0" t="-658"/>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g326d831d713_0_0"/>
          <p:cNvSpPr txBox="1"/>
          <p:nvPr/>
        </p:nvSpPr>
        <p:spPr>
          <a:xfrm>
            <a:off x="13849129" y="1902759"/>
            <a:ext cx="3248100" cy="343800"/>
          </a:xfrm>
          <a:prstGeom prst="rect">
            <a:avLst/>
          </a:prstGeom>
          <a:noFill/>
          <a:ln>
            <a:noFill/>
          </a:ln>
        </p:spPr>
        <p:txBody>
          <a:bodyPr anchorCtr="0" anchor="t" bIns="0" lIns="0" spcFirstLastPara="1" rIns="0" wrap="square" tIns="0">
            <a:spAutoFit/>
          </a:bodyPr>
          <a:lstStyle/>
          <a:p>
            <a:pPr indent="0" lvl="0" marL="0" marR="0" rtl="0" algn="just">
              <a:lnSpc>
                <a:spcPct val="109982"/>
              </a:lnSpc>
              <a:spcBef>
                <a:spcPts val="0"/>
              </a:spcBef>
              <a:spcAft>
                <a:spcPts val="0"/>
              </a:spcAft>
              <a:buClr>
                <a:srgbClr val="000000"/>
              </a:buClr>
              <a:buSzPts val="2234"/>
              <a:buFont typeface="Arial"/>
              <a:buNone/>
            </a:pPr>
            <a:r>
              <a:rPr b="0" i="0" lang="en-US" sz="2234" u="none" cap="none" strike="noStrike">
                <a:solidFill>
                  <a:srgbClr val="0F2D2E"/>
                </a:solidFill>
                <a:latin typeface="Century Gothic"/>
                <a:ea typeface="Century Gothic"/>
                <a:cs typeface="Century Gothic"/>
                <a:sym typeface="Century Gothic"/>
              </a:rPr>
              <a:t>Day Month Year</a:t>
            </a:r>
            <a:endParaRPr b="0" i="0" sz="1400" u="none" cap="none" strike="noStrike">
              <a:solidFill>
                <a:srgbClr val="000000"/>
              </a:solidFill>
              <a:latin typeface="Arial"/>
              <a:ea typeface="Arial"/>
              <a:cs typeface="Arial"/>
              <a:sym typeface="Arial"/>
            </a:endParaRPr>
          </a:p>
        </p:txBody>
      </p:sp>
      <p:sp>
        <p:nvSpPr>
          <p:cNvPr id="98" name="Google Shape;98;g326d831d713_0_0"/>
          <p:cNvSpPr/>
          <p:nvPr/>
        </p:nvSpPr>
        <p:spPr>
          <a:xfrm>
            <a:off x="2288229" y="9334337"/>
            <a:ext cx="1687820" cy="780148"/>
          </a:xfrm>
          <a:custGeom>
            <a:rect b="b" l="l" r="r" t="t"/>
            <a:pathLst>
              <a:path extrusionOk="0" h="780148" w="1687820">
                <a:moveTo>
                  <a:pt x="0" y="0"/>
                </a:moveTo>
                <a:lnTo>
                  <a:pt x="1687821" y="0"/>
                </a:lnTo>
                <a:lnTo>
                  <a:pt x="1687821" y="780148"/>
                </a:lnTo>
                <a:lnTo>
                  <a:pt x="0" y="780148"/>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 name="Google Shape;99;g326d831d713_0_0"/>
          <p:cNvSpPr/>
          <p:nvPr/>
        </p:nvSpPr>
        <p:spPr>
          <a:xfrm>
            <a:off x="8468919" y="9508232"/>
            <a:ext cx="1801998" cy="635204"/>
          </a:xfrm>
          <a:custGeom>
            <a:rect b="b" l="l" r="r" t="t"/>
            <a:pathLst>
              <a:path extrusionOk="0" h="635204" w="1801998">
                <a:moveTo>
                  <a:pt x="0" y="0"/>
                </a:moveTo>
                <a:lnTo>
                  <a:pt x="1801998" y="0"/>
                </a:lnTo>
                <a:lnTo>
                  <a:pt x="1801998" y="635205"/>
                </a:lnTo>
                <a:lnTo>
                  <a:pt x="0" y="635205"/>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0" name="Google Shape;100;g326d831d713_0_0"/>
          <p:cNvSpPr/>
          <p:nvPr/>
        </p:nvSpPr>
        <p:spPr>
          <a:xfrm>
            <a:off x="6736443" y="9311482"/>
            <a:ext cx="1018563" cy="978188"/>
          </a:xfrm>
          <a:custGeom>
            <a:rect b="b" l="l" r="r" t="t"/>
            <a:pathLst>
              <a:path extrusionOk="0" h="978188" w="1018563">
                <a:moveTo>
                  <a:pt x="0" y="0"/>
                </a:moveTo>
                <a:lnTo>
                  <a:pt x="1018563" y="0"/>
                </a:lnTo>
                <a:lnTo>
                  <a:pt x="1018563" y="978188"/>
                </a:lnTo>
                <a:lnTo>
                  <a:pt x="0" y="978188"/>
                </a:lnTo>
                <a:lnTo>
                  <a:pt x="0" y="0"/>
                </a:lnTo>
                <a:close/>
              </a:path>
            </a:pathLst>
          </a:custGeom>
          <a:blipFill rotWithShape="1">
            <a:blip r:embed="rId6">
              <a:alphaModFix/>
            </a:blip>
            <a:stretch>
              <a:fillRect b="-26476"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 name="Google Shape;101;g326d831d713_0_0"/>
          <p:cNvSpPr/>
          <p:nvPr/>
        </p:nvSpPr>
        <p:spPr>
          <a:xfrm>
            <a:off x="16647789" y="9340040"/>
            <a:ext cx="1339344" cy="796603"/>
          </a:xfrm>
          <a:custGeom>
            <a:rect b="b" l="l" r="r" t="t"/>
            <a:pathLst>
              <a:path extrusionOk="0" h="796603" w="1339344">
                <a:moveTo>
                  <a:pt x="0" y="0"/>
                </a:moveTo>
                <a:lnTo>
                  <a:pt x="1339343" y="0"/>
                </a:lnTo>
                <a:lnTo>
                  <a:pt x="1339343" y="796603"/>
                </a:lnTo>
                <a:lnTo>
                  <a:pt x="0" y="796603"/>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g326d831d713_0_0"/>
          <p:cNvSpPr/>
          <p:nvPr/>
        </p:nvSpPr>
        <p:spPr>
          <a:xfrm>
            <a:off x="15086784" y="9305793"/>
            <a:ext cx="1140529" cy="837237"/>
          </a:xfrm>
          <a:custGeom>
            <a:rect b="b" l="l" r="r" t="t"/>
            <a:pathLst>
              <a:path extrusionOk="0" h="837237" w="1140529">
                <a:moveTo>
                  <a:pt x="0" y="0"/>
                </a:moveTo>
                <a:lnTo>
                  <a:pt x="1140528" y="0"/>
                </a:lnTo>
                <a:lnTo>
                  <a:pt x="1140528" y="837237"/>
                </a:lnTo>
                <a:lnTo>
                  <a:pt x="0" y="837237"/>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 name="Google Shape;103;g326d831d713_0_0"/>
          <p:cNvSpPr/>
          <p:nvPr/>
        </p:nvSpPr>
        <p:spPr>
          <a:xfrm>
            <a:off x="4245223" y="9445918"/>
            <a:ext cx="1838725" cy="671206"/>
          </a:xfrm>
          <a:custGeom>
            <a:rect b="b" l="l" r="r" t="t"/>
            <a:pathLst>
              <a:path extrusionOk="0" h="671206" w="1838725">
                <a:moveTo>
                  <a:pt x="0" y="0"/>
                </a:moveTo>
                <a:lnTo>
                  <a:pt x="1838726" y="0"/>
                </a:lnTo>
                <a:lnTo>
                  <a:pt x="1838726" y="671206"/>
                </a:lnTo>
                <a:lnTo>
                  <a:pt x="0" y="671206"/>
                </a:lnTo>
                <a:lnTo>
                  <a:pt x="0" y="0"/>
                </a:lnTo>
                <a:close/>
              </a:path>
            </a:pathLst>
          </a:custGeom>
          <a:blipFill rotWithShape="1">
            <a:blip r:embed="rId9">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g326d831d713_0_0"/>
          <p:cNvSpPr/>
          <p:nvPr/>
        </p:nvSpPr>
        <p:spPr>
          <a:xfrm>
            <a:off x="12961428" y="9198507"/>
            <a:ext cx="1517433" cy="1079667"/>
          </a:xfrm>
          <a:custGeom>
            <a:rect b="b" l="l" r="r" t="t"/>
            <a:pathLst>
              <a:path extrusionOk="0" h="1079667" w="1517433">
                <a:moveTo>
                  <a:pt x="0" y="0"/>
                </a:moveTo>
                <a:lnTo>
                  <a:pt x="1517433" y="0"/>
                </a:lnTo>
                <a:lnTo>
                  <a:pt x="1517433" y="1079667"/>
                </a:lnTo>
                <a:lnTo>
                  <a:pt x="0" y="1079667"/>
                </a:lnTo>
                <a:lnTo>
                  <a:pt x="0" y="0"/>
                </a:lnTo>
                <a:close/>
              </a:path>
            </a:pathLst>
          </a:custGeom>
          <a:blipFill rotWithShape="1">
            <a:blip r:embed="rId10">
              <a:alphaModFix/>
            </a:blip>
            <a:stretch>
              <a:fillRect b="-20266" l="0" r="0" t="-20256"/>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 name="Google Shape;105;g326d831d713_0_0"/>
          <p:cNvSpPr/>
          <p:nvPr/>
        </p:nvSpPr>
        <p:spPr>
          <a:xfrm>
            <a:off x="11154547" y="9388809"/>
            <a:ext cx="1573852" cy="874050"/>
          </a:xfrm>
          <a:custGeom>
            <a:rect b="b" l="l" r="r" t="t"/>
            <a:pathLst>
              <a:path extrusionOk="0" h="874050" w="1573852">
                <a:moveTo>
                  <a:pt x="0" y="0"/>
                </a:moveTo>
                <a:lnTo>
                  <a:pt x="1573852" y="0"/>
                </a:lnTo>
                <a:lnTo>
                  <a:pt x="1573852" y="874050"/>
                </a:lnTo>
                <a:lnTo>
                  <a:pt x="0" y="874050"/>
                </a:lnTo>
                <a:lnTo>
                  <a:pt x="0" y="0"/>
                </a:lnTo>
                <a:close/>
              </a:path>
            </a:pathLst>
          </a:custGeom>
          <a:blipFill rotWithShape="1">
            <a:blip r:embed="rId11">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6" name="Google Shape;106;g326d831d713_0_0"/>
          <p:cNvPicPr preferRelativeResize="0"/>
          <p:nvPr/>
        </p:nvPicPr>
        <p:blipFill rotWithShape="1">
          <a:blip r:embed="rId12">
            <a:alphaModFix/>
          </a:blip>
          <a:srcRect b="0" l="0" r="0" t="0"/>
          <a:stretch/>
        </p:blipFill>
        <p:spPr>
          <a:xfrm>
            <a:off x="1728002" y="137848"/>
            <a:ext cx="4764034" cy="476403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g326d7b56648_0_26"/>
          <p:cNvSpPr txBox="1"/>
          <p:nvPr/>
        </p:nvSpPr>
        <p:spPr>
          <a:xfrm>
            <a:off x="1711908" y="4365472"/>
            <a:ext cx="15219900" cy="3540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1800"/>
              <a:buFont typeface="Arial"/>
              <a:buNone/>
            </a:pPr>
            <a:r>
              <a:rPr lang="en-US" sz="2300">
                <a:solidFill>
                  <a:srgbClr val="0F2D2E"/>
                </a:solidFill>
                <a:latin typeface="Century Gothic"/>
                <a:ea typeface="Century Gothic"/>
                <a:cs typeface="Century Gothic"/>
                <a:sym typeface="Century Gothic"/>
              </a:rPr>
              <a:t>Example: Debugging with Serial Monitor</a:t>
            </a:r>
            <a:endParaRPr sz="2300">
              <a:solidFill>
                <a:srgbClr val="0F2D2E"/>
              </a:solidFill>
              <a:latin typeface="Century Gothic"/>
              <a:ea typeface="Century Gothic"/>
              <a:cs typeface="Century Gothic"/>
              <a:sym typeface="Century Gothic"/>
            </a:endParaRPr>
          </a:p>
        </p:txBody>
      </p:sp>
      <p:sp>
        <p:nvSpPr>
          <p:cNvPr id="201" name="Google Shape;201;g326d7b56648_0_26"/>
          <p:cNvSpPr txBox="1"/>
          <p:nvPr/>
        </p:nvSpPr>
        <p:spPr>
          <a:xfrm>
            <a:off x="1711832" y="438231"/>
            <a:ext cx="14085600" cy="23598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b="0" i="0" lang="en-US" sz="7300" u="none" cap="none" strike="noStrike">
                <a:solidFill>
                  <a:srgbClr val="0F2D2E"/>
                </a:solidFill>
                <a:latin typeface="Century Gothic"/>
                <a:ea typeface="Century Gothic"/>
                <a:cs typeface="Century Gothic"/>
                <a:sym typeface="Century Gothic"/>
              </a:rPr>
              <a:t>Understanding and Designing Multi-Component Systems</a:t>
            </a:r>
            <a:endParaRPr b="0" i="0" sz="7300" u="none" cap="none" strike="noStrike">
              <a:solidFill>
                <a:srgbClr val="0F2D2E"/>
              </a:solidFill>
              <a:latin typeface="Century Gothic"/>
              <a:ea typeface="Century Gothic"/>
              <a:cs typeface="Century Gothic"/>
              <a:sym typeface="Century Gothic"/>
            </a:endParaRPr>
          </a:p>
        </p:txBody>
      </p:sp>
      <p:cxnSp>
        <p:nvCxnSpPr>
          <p:cNvPr id="202" name="Google Shape;202;g326d7b56648_0_26"/>
          <p:cNvCxnSpPr/>
          <p:nvPr/>
        </p:nvCxnSpPr>
        <p:spPr>
          <a:xfrm rot="10800000">
            <a:off x="1711832" y="4023692"/>
            <a:ext cx="6160800" cy="0"/>
          </a:xfrm>
          <a:prstGeom prst="straightConnector1">
            <a:avLst/>
          </a:prstGeom>
          <a:noFill/>
          <a:ln cap="flat" cmpd="sng" w="76200">
            <a:solidFill>
              <a:srgbClr val="39999F"/>
            </a:solidFill>
            <a:prstDash val="solid"/>
            <a:round/>
            <a:headEnd len="sm" w="sm" type="none"/>
            <a:tailEnd len="sm" w="sm" type="none"/>
          </a:ln>
        </p:spPr>
      </p:cxnSp>
      <p:sp>
        <p:nvSpPr>
          <p:cNvPr id="203" name="Google Shape;203;g326d7b56648_0_26"/>
          <p:cNvSpPr txBox="1"/>
          <p:nvPr/>
        </p:nvSpPr>
        <p:spPr>
          <a:xfrm>
            <a:off x="1735881" y="2997215"/>
            <a:ext cx="15291600" cy="66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4300"/>
              <a:buFont typeface="Arial"/>
              <a:buNone/>
            </a:pPr>
            <a:r>
              <a:rPr lang="en-US" sz="4300">
                <a:solidFill>
                  <a:srgbClr val="0F2D2E"/>
                </a:solidFill>
                <a:latin typeface="Calibri"/>
                <a:ea typeface="Calibri"/>
                <a:cs typeface="Calibri"/>
                <a:sym typeface="Calibri"/>
              </a:rPr>
              <a:t>Step 4: Debugging and Testing Complex Code</a:t>
            </a:r>
            <a:endParaRPr b="0" i="0" sz="1400" u="none" cap="none" strike="noStrike">
              <a:solidFill>
                <a:srgbClr val="000000"/>
              </a:solidFill>
              <a:latin typeface="Arial"/>
              <a:ea typeface="Arial"/>
              <a:cs typeface="Arial"/>
              <a:sym typeface="Arial"/>
            </a:endParaRPr>
          </a:p>
        </p:txBody>
      </p:sp>
      <p:sp>
        <p:nvSpPr>
          <p:cNvPr id="204" name="Google Shape;204;g326d7b56648_0_26"/>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05" name="Google Shape;205;g326d7b56648_0_26"/>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pic>
        <p:nvPicPr>
          <p:cNvPr id="206" name="Google Shape;206;g326d7b56648_0_26"/>
          <p:cNvPicPr preferRelativeResize="0"/>
          <p:nvPr/>
        </p:nvPicPr>
        <p:blipFill>
          <a:blip r:embed="rId5">
            <a:alphaModFix/>
          </a:blip>
          <a:stretch>
            <a:fillRect/>
          </a:stretch>
        </p:blipFill>
        <p:spPr>
          <a:xfrm>
            <a:off x="3295823" y="4871880"/>
            <a:ext cx="12700275" cy="33449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210" name="Shape 210"/>
        <p:cNvGrpSpPr/>
        <p:nvPr/>
      </p:nvGrpSpPr>
      <p:grpSpPr>
        <a:xfrm>
          <a:off x="0" y="0"/>
          <a:ext cx="0" cy="0"/>
          <a:chOff x="0" y="0"/>
          <a:chExt cx="0" cy="0"/>
        </a:xfrm>
      </p:grpSpPr>
      <p:grpSp>
        <p:nvGrpSpPr>
          <p:cNvPr id="211" name="Google Shape;211;p8"/>
          <p:cNvGrpSpPr/>
          <p:nvPr/>
        </p:nvGrpSpPr>
        <p:grpSpPr>
          <a:xfrm>
            <a:off x="-590334" y="-2737919"/>
            <a:ext cx="17982161" cy="4071419"/>
            <a:chOff x="0" y="-9525"/>
            <a:chExt cx="5559109" cy="1258662"/>
          </a:xfrm>
        </p:grpSpPr>
        <p:sp>
          <p:nvSpPr>
            <p:cNvPr id="212" name="Google Shape;212;p8"/>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 name="Google Shape;213;p8"/>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214" name="Google Shape;214;p8"/>
          <p:cNvSpPr/>
          <p:nvPr/>
        </p:nvSpPr>
        <p:spPr>
          <a:xfrm>
            <a:off x="1584780" y="1958660"/>
            <a:ext cx="19603058" cy="5699440"/>
          </a:xfrm>
          <a:custGeom>
            <a:rect b="b" l="l" r="r" t="t"/>
            <a:pathLst>
              <a:path extrusionOk="0" h="1761958" w="6060203">
                <a:moveTo>
                  <a:pt x="14218" y="0"/>
                </a:moveTo>
                <a:lnTo>
                  <a:pt x="6045985" y="0"/>
                </a:lnTo>
                <a:cubicBezTo>
                  <a:pt x="6053837" y="0"/>
                  <a:pt x="6060203" y="6365"/>
                  <a:pt x="6060203" y="14218"/>
                </a:cubicBezTo>
                <a:lnTo>
                  <a:pt x="6060203" y="1747740"/>
                </a:lnTo>
                <a:cubicBezTo>
                  <a:pt x="6060203" y="1751511"/>
                  <a:pt x="6058705" y="1755127"/>
                  <a:pt x="6056038" y="1757793"/>
                </a:cubicBezTo>
                <a:cubicBezTo>
                  <a:pt x="6053372" y="1760460"/>
                  <a:pt x="6049756" y="1761958"/>
                  <a:pt x="6045985" y="1761958"/>
                </a:cubicBezTo>
                <a:lnTo>
                  <a:pt x="14218" y="1761958"/>
                </a:lnTo>
                <a:cubicBezTo>
                  <a:pt x="6365" y="1761958"/>
                  <a:pt x="0" y="1755592"/>
                  <a:pt x="0" y="1747740"/>
                </a:cubicBezTo>
                <a:lnTo>
                  <a:pt x="0" y="14218"/>
                </a:lnTo>
                <a:cubicBezTo>
                  <a:pt x="0" y="6365"/>
                  <a:pt x="6365" y="0"/>
                  <a:pt x="14218"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15" name="Google Shape;215;p8"/>
          <p:cNvSpPr txBox="1"/>
          <p:nvPr/>
        </p:nvSpPr>
        <p:spPr>
          <a:xfrm>
            <a:off x="1584780" y="2308849"/>
            <a:ext cx="19603058" cy="5730251"/>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16" name="Google Shape;216;p8"/>
          <p:cNvSpPr txBox="1"/>
          <p:nvPr/>
        </p:nvSpPr>
        <p:spPr>
          <a:xfrm>
            <a:off x="8929167" y="2895321"/>
            <a:ext cx="5531375" cy="4107672"/>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Clr>
                <a:srgbClr val="000000"/>
              </a:buClr>
              <a:buSzPts val="11189"/>
              <a:buFont typeface="Arial"/>
              <a:buNone/>
            </a:pPr>
            <a:r>
              <a:rPr b="0" i="0" lang="en-US" sz="11189" u="none" cap="none" strike="noStrike">
                <a:solidFill>
                  <a:srgbClr val="0F2D2E"/>
                </a:solidFill>
                <a:latin typeface="Century Gothic"/>
                <a:ea typeface="Century Gothic"/>
                <a:cs typeface="Century Gothic"/>
                <a:sym typeface="Century Gothic"/>
              </a:rPr>
              <a:t>THANK </a:t>
            </a:r>
            <a:endParaRPr b="0" i="0" sz="1400" u="none" cap="none" strike="noStrike">
              <a:solidFill>
                <a:srgbClr val="000000"/>
              </a:solidFill>
              <a:latin typeface="Arial"/>
              <a:ea typeface="Arial"/>
              <a:cs typeface="Arial"/>
              <a:sym typeface="Arial"/>
            </a:endParaRPr>
          </a:p>
          <a:p>
            <a:pPr indent="0" lvl="0" marL="0" marR="0" rtl="0" algn="ctr">
              <a:lnSpc>
                <a:spcPct val="109995"/>
              </a:lnSpc>
              <a:spcBef>
                <a:spcPts val="0"/>
              </a:spcBef>
              <a:spcAft>
                <a:spcPts val="0"/>
              </a:spcAft>
              <a:buClr>
                <a:srgbClr val="000000"/>
              </a:buClr>
              <a:buSzPts val="17688"/>
              <a:buFont typeface="Arial"/>
              <a:buNone/>
            </a:pPr>
            <a:r>
              <a:rPr b="0" i="0" lang="en-US" sz="17688" u="none" cap="none" strike="noStrike">
                <a:solidFill>
                  <a:srgbClr val="0F2D2E"/>
                </a:solidFill>
                <a:latin typeface="Century Gothic"/>
                <a:ea typeface="Century Gothic"/>
                <a:cs typeface="Century Gothic"/>
                <a:sym typeface="Century Gothic"/>
              </a:rPr>
              <a:t>YOU</a:t>
            </a:r>
            <a:endParaRPr b="0" i="0" sz="1400" u="none" cap="none" strike="noStrike">
              <a:solidFill>
                <a:srgbClr val="000000"/>
              </a:solidFill>
              <a:latin typeface="Arial"/>
              <a:ea typeface="Arial"/>
              <a:cs typeface="Arial"/>
              <a:sym typeface="Arial"/>
            </a:endParaRPr>
          </a:p>
        </p:txBody>
      </p:sp>
      <p:grpSp>
        <p:nvGrpSpPr>
          <p:cNvPr id="217" name="Google Shape;217;p8"/>
          <p:cNvGrpSpPr/>
          <p:nvPr/>
        </p:nvGrpSpPr>
        <p:grpSpPr>
          <a:xfrm>
            <a:off x="-1220849" y="8311081"/>
            <a:ext cx="17982161" cy="4071419"/>
            <a:chOff x="0" y="-9525"/>
            <a:chExt cx="5559109" cy="1258662"/>
          </a:xfrm>
        </p:grpSpPr>
        <p:sp>
          <p:nvSpPr>
            <p:cNvPr id="218" name="Google Shape;218;p8"/>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p8"/>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220" name="Google Shape;220;p8"/>
          <p:cNvSpPr/>
          <p:nvPr/>
        </p:nvSpPr>
        <p:spPr>
          <a:xfrm>
            <a:off x="664021" y="197804"/>
            <a:ext cx="1687820" cy="780148"/>
          </a:xfrm>
          <a:custGeom>
            <a:rect b="b" l="l" r="r" t="t"/>
            <a:pathLst>
              <a:path extrusionOk="0" h="780148" w="1687820">
                <a:moveTo>
                  <a:pt x="0" y="0"/>
                </a:moveTo>
                <a:lnTo>
                  <a:pt x="1687821" y="0"/>
                </a:lnTo>
                <a:lnTo>
                  <a:pt x="1687821" y="780148"/>
                </a:lnTo>
                <a:lnTo>
                  <a:pt x="0" y="78014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 name="Google Shape;221;p8"/>
          <p:cNvSpPr/>
          <p:nvPr/>
        </p:nvSpPr>
        <p:spPr>
          <a:xfrm>
            <a:off x="6957970" y="288277"/>
            <a:ext cx="1801998" cy="635204"/>
          </a:xfrm>
          <a:custGeom>
            <a:rect b="b" l="l" r="r" t="t"/>
            <a:pathLst>
              <a:path extrusionOk="0" h="635204" w="1801998">
                <a:moveTo>
                  <a:pt x="0" y="0"/>
                </a:moveTo>
                <a:lnTo>
                  <a:pt x="1801998" y="0"/>
                </a:lnTo>
                <a:lnTo>
                  <a:pt x="1801998" y="635205"/>
                </a:lnTo>
                <a:lnTo>
                  <a:pt x="0" y="635205"/>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p8"/>
          <p:cNvSpPr/>
          <p:nvPr/>
        </p:nvSpPr>
        <p:spPr>
          <a:xfrm>
            <a:off x="5187470" y="98784"/>
            <a:ext cx="1018563" cy="978188"/>
          </a:xfrm>
          <a:custGeom>
            <a:rect b="b" l="l" r="r" t="t"/>
            <a:pathLst>
              <a:path extrusionOk="0" h="978188" w="1018563">
                <a:moveTo>
                  <a:pt x="0" y="0"/>
                </a:moveTo>
                <a:lnTo>
                  <a:pt x="1018563" y="0"/>
                </a:lnTo>
                <a:lnTo>
                  <a:pt x="1018563" y="978188"/>
                </a:lnTo>
                <a:lnTo>
                  <a:pt x="0" y="978188"/>
                </a:lnTo>
                <a:lnTo>
                  <a:pt x="0" y="0"/>
                </a:lnTo>
                <a:close/>
              </a:path>
            </a:pathLst>
          </a:custGeom>
          <a:blipFill rotWithShape="1">
            <a:blip r:embed="rId5">
              <a:alphaModFix/>
            </a:blip>
            <a:stretch>
              <a:fillRect b="-26476"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 name="Google Shape;223;p8"/>
          <p:cNvSpPr/>
          <p:nvPr/>
        </p:nvSpPr>
        <p:spPr>
          <a:xfrm>
            <a:off x="15448862" y="259298"/>
            <a:ext cx="1339344" cy="796603"/>
          </a:xfrm>
          <a:custGeom>
            <a:rect b="b" l="l" r="r" t="t"/>
            <a:pathLst>
              <a:path extrusionOk="0" h="796603" w="1339344">
                <a:moveTo>
                  <a:pt x="0" y="0"/>
                </a:moveTo>
                <a:lnTo>
                  <a:pt x="1339343" y="0"/>
                </a:lnTo>
                <a:lnTo>
                  <a:pt x="1339343" y="796603"/>
                </a:lnTo>
                <a:lnTo>
                  <a:pt x="0" y="796603"/>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 name="Google Shape;224;p8"/>
          <p:cNvSpPr/>
          <p:nvPr/>
        </p:nvSpPr>
        <p:spPr>
          <a:xfrm>
            <a:off x="13661090" y="313067"/>
            <a:ext cx="1140529" cy="837237"/>
          </a:xfrm>
          <a:custGeom>
            <a:rect b="b" l="l" r="r" t="t"/>
            <a:pathLst>
              <a:path extrusionOk="0" h="837237" w="1140529">
                <a:moveTo>
                  <a:pt x="0" y="0"/>
                </a:moveTo>
                <a:lnTo>
                  <a:pt x="1140528" y="0"/>
                </a:lnTo>
                <a:lnTo>
                  <a:pt x="1140528" y="837237"/>
                </a:lnTo>
                <a:lnTo>
                  <a:pt x="0" y="837237"/>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 name="Google Shape;225;p8"/>
          <p:cNvSpPr/>
          <p:nvPr/>
        </p:nvSpPr>
        <p:spPr>
          <a:xfrm>
            <a:off x="2591439" y="252275"/>
            <a:ext cx="1838725" cy="671206"/>
          </a:xfrm>
          <a:custGeom>
            <a:rect b="b" l="l" r="r" t="t"/>
            <a:pathLst>
              <a:path extrusionOk="0" h="671206" w="1838725">
                <a:moveTo>
                  <a:pt x="0" y="0"/>
                </a:moveTo>
                <a:lnTo>
                  <a:pt x="1838725" y="0"/>
                </a:lnTo>
                <a:lnTo>
                  <a:pt x="1838725" y="671206"/>
                </a:lnTo>
                <a:lnTo>
                  <a:pt x="0" y="671206"/>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8"/>
          <p:cNvSpPr/>
          <p:nvPr/>
        </p:nvSpPr>
        <p:spPr>
          <a:xfrm>
            <a:off x="11618950" y="177633"/>
            <a:ext cx="1517433" cy="1079667"/>
          </a:xfrm>
          <a:custGeom>
            <a:rect b="b" l="l" r="r" t="t"/>
            <a:pathLst>
              <a:path extrusionOk="0" h="1079667" w="1517433">
                <a:moveTo>
                  <a:pt x="0" y="0"/>
                </a:moveTo>
                <a:lnTo>
                  <a:pt x="1517433" y="0"/>
                </a:lnTo>
                <a:lnTo>
                  <a:pt x="1517433" y="1079667"/>
                </a:lnTo>
                <a:lnTo>
                  <a:pt x="0" y="1079667"/>
                </a:lnTo>
                <a:lnTo>
                  <a:pt x="0" y="0"/>
                </a:lnTo>
                <a:close/>
              </a:path>
            </a:pathLst>
          </a:custGeom>
          <a:blipFill rotWithShape="1">
            <a:blip r:embed="rId9">
              <a:alphaModFix/>
            </a:blip>
            <a:stretch>
              <a:fillRect b="-20265" l="0" r="0" t="-20264"/>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 name="Google Shape;227;p8"/>
          <p:cNvSpPr/>
          <p:nvPr/>
        </p:nvSpPr>
        <p:spPr>
          <a:xfrm>
            <a:off x="9520391" y="252275"/>
            <a:ext cx="1573852" cy="874050"/>
          </a:xfrm>
          <a:custGeom>
            <a:rect b="b" l="l" r="r" t="t"/>
            <a:pathLst>
              <a:path extrusionOk="0" h="874050" w="1573852">
                <a:moveTo>
                  <a:pt x="0" y="0"/>
                </a:moveTo>
                <a:lnTo>
                  <a:pt x="1573852" y="0"/>
                </a:lnTo>
                <a:lnTo>
                  <a:pt x="1573852" y="874050"/>
                </a:lnTo>
                <a:lnTo>
                  <a:pt x="0" y="874050"/>
                </a:lnTo>
                <a:lnTo>
                  <a:pt x="0" y="0"/>
                </a:lnTo>
                <a:close/>
              </a:path>
            </a:pathLst>
          </a:custGeom>
          <a:blipFill rotWithShape="1">
            <a:blip r:embed="rId10">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28" name="Google Shape;228;p8"/>
          <p:cNvPicPr preferRelativeResize="0"/>
          <p:nvPr/>
        </p:nvPicPr>
        <p:blipFill rotWithShape="1">
          <a:blip r:embed="rId11">
            <a:alphaModFix/>
          </a:blip>
          <a:srcRect b="23378" l="23001" r="25379" t="11161"/>
          <a:stretch/>
        </p:blipFill>
        <p:spPr>
          <a:xfrm>
            <a:off x="3657600" y="2276967"/>
            <a:ext cx="3810000" cy="4831453"/>
          </a:xfrm>
          <a:prstGeom prst="rect">
            <a:avLst/>
          </a:prstGeom>
          <a:noFill/>
          <a:ln>
            <a:noFill/>
          </a:ln>
        </p:spPr>
      </p:pic>
      <p:pic>
        <p:nvPicPr>
          <p:cNvPr id="229" name="Google Shape;229;p8"/>
          <p:cNvPicPr preferRelativeResize="0"/>
          <p:nvPr/>
        </p:nvPicPr>
        <p:blipFill rotWithShape="1">
          <a:blip r:embed="rId12">
            <a:alphaModFix/>
          </a:blip>
          <a:srcRect b="0" l="0" r="0" t="0"/>
          <a:stretch/>
        </p:blipFill>
        <p:spPr>
          <a:xfrm>
            <a:off x="2812896" y="8718599"/>
            <a:ext cx="1859594" cy="769000"/>
          </a:xfrm>
          <a:prstGeom prst="rect">
            <a:avLst/>
          </a:prstGeom>
          <a:noFill/>
          <a:ln>
            <a:noFill/>
          </a:ln>
        </p:spPr>
      </p:pic>
      <p:pic>
        <p:nvPicPr>
          <p:cNvPr id="230" name="Google Shape;230;p8"/>
          <p:cNvPicPr preferRelativeResize="0"/>
          <p:nvPr/>
        </p:nvPicPr>
        <p:blipFill rotWithShape="1">
          <a:blip r:embed="rId13">
            <a:alphaModFix/>
          </a:blip>
          <a:srcRect b="18054" l="0" r="0" t="18055"/>
          <a:stretch/>
        </p:blipFill>
        <p:spPr>
          <a:xfrm>
            <a:off x="6666145" y="8581565"/>
            <a:ext cx="1655567" cy="1057735"/>
          </a:xfrm>
          <a:prstGeom prst="rect">
            <a:avLst/>
          </a:prstGeom>
          <a:noFill/>
          <a:ln>
            <a:noFill/>
          </a:ln>
        </p:spPr>
      </p:pic>
      <p:pic>
        <p:nvPicPr>
          <p:cNvPr id="231" name="Google Shape;231;p8"/>
          <p:cNvPicPr preferRelativeResize="0"/>
          <p:nvPr/>
        </p:nvPicPr>
        <p:blipFill rotWithShape="1">
          <a:blip r:embed="rId14">
            <a:alphaModFix/>
          </a:blip>
          <a:srcRect b="0" l="0" r="0" t="0"/>
          <a:stretch/>
        </p:blipFill>
        <p:spPr>
          <a:xfrm>
            <a:off x="10359820" y="8857881"/>
            <a:ext cx="2898980" cy="603968"/>
          </a:xfrm>
          <a:prstGeom prst="rect">
            <a:avLst/>
          </a:prstGeom>
          <a:noFill/>
          <a:ln>
            <a:noFill/>
          </a:ln>
        </p:spPr>
      </p:pic>
      <p:graphicFrame>
        <p:nvGraphicFramePr>
          <p:cNvPr id="232" name="Google Shape;232;p8"/>
          <p:cNvGraphicFramePr/>
          <p:nvPr/>
        </p:nvGraphicFramePr>
        <p:xfrm>
          <a:off x="152400" y="9258300"/>
          <a:ext cx="3000000" cy="3000000"/>
        </p:xfrm>
        <a:graphic>
          <a:graphicData uri="http://schemas.openxmlformats.org/drawingml/2006/table">
            <a:tbl>
              <a:tblPr>
                <a:noFill/>
                <a:tableStyleId>{34218D72-CF1F-45CB-A5D9-E86B6A620830}</a:tableStyleId>
              </a:tblPr>
              <a:tblGrid>
                <a:gridCol w="15733375"/>
              </a:tblGrid>
              <a:tr h="770675">
                <a:tc>
                  <a:txBody>
                    <a:bodyPr/>
                    <a:lstStyle/>
                    <a:p>
                      <a:pPr indent="0" lvl="0" marL="0" marR="0" rtl="0" algn="just">
                        <a:lnSpc>
                          <a:spcPct val="151666"/>
                        </a:lnSpc>
                        <a:spcBef>
                          <a:spcPts val="0"/>
                        </a:spcBef>
                        <a:spcAft>
                          <a:spcPts val="0"/>
                        </a:spcAft>
                        <a:buClr>
                          <a:schemeClr val="dk1"/>
                        </a:buClr>
                        <a:buSzPts val="1200"/>
                        <a:buFont typeface="Calibri"/>
                        <a:buNone/>
                      </a:pPr>
                      <a:r>
                        <a:rPr b="0" i="1" lang="en-US" sz="1200" u="none" cap="none" strike="noStrike">
                          <a:solidFill>
                            <a:schemeClr val="dk1"/>
                          </a:solidFill>
                          <a:latin typeface="Calibri"/>
                          <a:ea typeface="Calibri"/>
                          <a:cs typeface="Calibri"/>
                          <a:sym typeface="Calibri"/>
                        </a:rPr>
                        <a:t>© 2022-2024. This work is licensed under a </a:t>
                      </a:r>
                      <a:r>
                        <a:rPr b="0" i="1" lang="en-US" sz="1200" u="sng" cap="none" strike="noStrike">
                          <a:solidFill>
                            <a:schemeClr val="dk1"/>
                          </a:solidFill>
                          <a:latin typeface="Calibri"/>
                          <a:ea typeface="Calibri"/>
                          <a:cs typeface="Calibri"/>
                          <a:sym typeface="Calibri"/>
                          <a:hlinkClick r:id="rId15">
                            <a:extLst>
                              <a:ext uri="{A12FA001-AC4F-418D-AE19-62706E023703}">
                                <ahyp:hlinkClr val="tx"/>
                              </a:ext>
                            </a:extLst>
                          </a:hlinkClick>
                        </a:rPr>
                        <a:t>CC BY-NC 4.0 LEGAL CODE</a:t>
                      </a:r>
                      <a:r>
                        <a:rPr b="0" i="1" lang="en-US" sz="1200" u="none" cap="none" strike="noStrike">
                          <a:solidFill>
                            <a:schemeClr val="dk1"/>
                          </a:solidFill>
                          <a:latin typeface="Calibri"/>
                          <a:ea typeface="Calibri"/>
                          <a:cs typeface="Calibri"/>
                          <a:sym typeface="Calibri"/>
                        </a:rPr>
                        <a:t>.</a:t>
                      </a:r>
                      <a:endParaRPr sz="1400" u="none" cap="none" strike="noStrike"/>
                    </a:p>
                    <a:p>
                      <a:pPr indent="0" lvl="0" marL="0" marR="0" rtl="0" algn="just">
                        <a:lnSpc>
                          <a:spcPct val="140000"/>
                        </a:lnSpc>
                        <a:spcBef>
                          <a:spcPts val="0"/>
                        </a:spcBef>
                        <a:spcAft>
                          <a:spcPts val="0"/>
                        </a:spcAft>
                        <a:buClr>
                          <a:srgbClr val="000000"/>
                        </a:buClr>
                        <a:buSzPts val="1300"/>
                        <a:buFont typeface="Arial"/>
                        <a:buNone/>
                      </a:pPr>
                      <a:r>
                        <a:rPr lang="en-US" sz="1300" u="none" cap="none" strike="noStrike">
                          <a:solidFill>
                            <a:srgbClr val="0F2D2E"/>
                          </a:solidFill>
                          <a:latin typeface="Century Gothic"/>
                          <a:ea typeface="Century Gothic"/>
                          <a:cs typeface="Century Gothic"/>
                          <a:sym typeface="Century Gothic"/>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  </a:t>
                      </a:r>
                      <a:endParaRPr sz="1100" u="none" cap="none" strike="noStrike"/>
                    </a:p>
                  </a:txBody>
                  <a:tcPr marT="190500" marB="190500" marR="190500" marL="190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10" name="Shape 110"/>
        <p:cNvGrpSpPr/>
        <p:nvPr/>
      </p:nvGrpSpPr>
      <p:grpSpPr>
        <a:xfrm>
          <a:off x="0" y="0"/>
          <a:ext cx="0" cy="0"/>
          <a:chOff x="0" y="0"/>
          <a:chExt cx="0" cy="0"/>
        </a:xfrm>
      </p:grpSpPr>
      <p:cxnSp>
        <p:nvCxnSpPr>
          <p:cNvPr id="111" name="Google Shape;111;p2"/>
          <p:cNvCxnSpPr/>
          <p:nvPr/>
        </p:nvCxnSpPr>
        <p:spPr>
          <a:xfrm flipH="1">
            <a:off x="3838745" y="4174609"/>
            <a:ext cx="10610668" cy="53684"/>
          </a:xfrm>
          <a:prstGeom prst="straightConnector1">
            <a:avLst/>
          </a:prstGeom>
          <a:noFill/>
          <a:ln cap="flat" cmpd="sng" w="76200">
            <a:solidFill>
              <a:srgbClr val="FFFFFF"/>
            </a:solidFill>
            <a:prstDash val="solid"/>
            <a:round/>
            <a:headEnd len="sm" w="sm" type="none"/>
            <a:tailEnd len="sm" w="sm" type="none"/>
          </a:ln>
        </p:spPr>
      </p:cxnSp>
      <p:sp>
        <p:nvSpPr>
          <p:cNvPr id="112" name="Google Shape;112;p2"/>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 name="Google Shape;113;p2"/>
          <p:cNvSpPr txBox="1"/>
          <p:nvPr/>
        </p:nvSpPr>
        <p:spPr>
          <a:xfrm>
            <a:off x="3838649" y="1853975"/>
            <a:ext cx="10610702" cy="8985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alibri"/>
                <a:ea typeface="Calibri"/>
                <a:cs typeface="Calibri"/>
                <a:sym typeface="Calibri"/>
              </a:rPr>
              <a:t>Table of</a:t>
            </a:r>
            <a:endParaRPr b="0" i="0" sz="1400" u="none" cap="none" strike="noStrike">
              <a:solidFill>
                <a:srgbClr val="000000"/>
              </a:solidFill>
              <a:latin typeface="Arial"/>
              <a:ea typeface="Arial"/>
              <a:cs typeface="Arial"/>
              <a:sym typeface="Arial"/>
            </a:endParaRPr>
          </a:p>
        </p:txBody>
      </p:sp>
      <p:sp>
        <p:nvSpPr>
          <p:cNvPr id="114" name="Google Shape;114;p2"/>
          <p:cNvSpPr txBox="1"/>
          <p:nvPr/>
        </p:nvSpPr>
        <p:spPr>
          <a:xfrm>
            <a:off x="3713044" y="5572338"/>
            <a:ext cx="2097000" cy="6843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Step 1: Why Use Functions?</a:t>
            </a:r>
            <a:endParaRPr b="0" i="0" sz="1400" u="none" cap="none" strike="noStrike">
              <a:solidFill>
                <a:srgbClr val="000000"/>
              </a:solidFill>
              <a:latin typeface="Arial"/>
              <a:ea typeface="Arial"/>
              <a:cs typeface="Arial"/>
              <a:sym typeface="Arial"/>
            </a:endParaRPr>
          </a:p>
        </p:txBody>
      </p:sp>
      <p:sp>
        <p:nvSpPr>
          <p:cNvPr id="115" name="Google Shape;115;p2"/>
          <p:cNvSpPr txBox="1"/>
          <p:nvPr/>
        </p:nvSpPr>
        <p:spPr>
          <a:xfrm>
            <a:off x="3628807"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01</a:t>
            </a:r>
            <a:endParaRPr b="0" i="0" sz="1400" u="none" cap="none" strike="noStrike">
              <a:solidFill>
                <a:srgbClr val="000000"/>
              </a:solidFill>
              <a:latin typeface="Arial"/>
              <a:ea typeface="Arial"/>
              <a:cs typeface="Arial"/>
              <a:sym typeface="Arial"/>
            </a:endParaRPr>
          </a:p>
        </p:txBody>
      </p:sp>
      <p:sp>
        <p:nvSpPr>
          <p:cNvPr id="116" name="Google Shape;116;p2"/>
          <p:cNvSpPr txBox="1"/>
          <p:nvPr/>
        </p:nvSpPr>
        <p:spPr>
          <a:xfrm>
            <a:off x="6494264"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02</a:t>
            </a:r>
            <a:endParaRPr b="0" i="0" sz="1400" u="none" cap="none" strike="noStrike">
              <a:solidFill>
                <a:srgbClr val="000000"/>
              </a:solidFill>
              <a:latin typeface="Arial"/>
              <a:ea typeface="Arial"/>
              <a:cs typeface="Arial"/>
              <a:sym typeface="Arial"/>
            </a:endParaRPr>
          </a:p>
        </p:txBody>
      </p:sp>
      <p:sp>
        <p:nvSpPr>
          <p:cNvPr id="117" name="Google Shape;117;p2"/>
          <p:cNvSpPr txBox="1"/>
          <p:nvPr/>
        </p:nvSpPr>
        <p:spPr>
          <a:xfrm>
            <a:off x="9426884"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03</a:t>
            </a:r>
            <a:endParaRPr b="0" i="0" sz="1400" u="none" cap="none" strike="noStrike">
              <a:solidFill>
                <a:srgbClr val="000000"/>
              </a:solidFill>
              <a:latin typeface="Arial"/>
              <a:ea typeface="Arial"/>
              <a:cs typeface="Arial"/>
              <a:sym typeface="Arial"/>
            </a:endParaRPr>
          </a:p>
        </p:txBody>
      </p:sp>
      <p:sp>
        <p:nvSpPr>
          <p:cNvPr id="118" name="Google Shape;118;p2"/>
          <p:cNvSpPr txBox="1"/>
          <p:nvPr/>
        </p:nvSpPr>
        <p:spPr>
          <a:xfrm>
            <a:off x="12359177"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04</a:t>
            </a:r>
            <a:endParaRPr b="0" i="0" sz="1400" u="none" cap="none" strike="noStrike">
              <a:solidFill>
                <a:srgbClr val="000000"/>
              </a:solidFill>
              <a:latin typeface="Arial"/>
              <a:ea typeface="Arial"/>
              <a:cs typeface="Arial"/>
              <a:sym typeface="Arial"/>
            </a:endParaRPr>
          </a:p>
        </p:txBody>
      </p:sp>
      <p:sp>
        <p:nvSpPr>
          <p:cNvPr id="119" name="Google Shape;119;p2"/>
          <p:cNvSpPr txBox="1"/>
          <p:nvPr/>
        </p:nvSpPr>
        <p:spPr>
          <a:xfrm>
            <a:off x="6662736" y="5572338"/>
            <a:ext cx="2097000" cy="6843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Step 2: Writing Functions</a:t>
            </a:r>
            <a:endParaRPr b="0" i="0" sz="1400" u="none" cap="none" strike="noStrike">
              <a:solidFill>
                <a:srgbClr val="000000"/>
              </a:solidFill>
              <a:latin typeface="Arial"/>
              <a:ea typeface="Arial"/>
              <a:cs typeface="Arial"/>
              <a:sym typeface="Arial"/>
            </a:endParaRPr>
          </a:p>
        </p:txBody>
      </p:sp>
      <p:sp>
        <p:nvSpPr>
          <p:cNvPr id="120" name="Google Shape;120;p2"/>
          <p:cNvSpPr txBox="1"/>
          <p:nvPr/>
        </p:nvSpPr>
        <p:spPr>
          <a:xfrm>
            <a:off x="9612429" y="5572338"/>
            <a:ext cx="2097000" cy="6843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Step 3: Using Libraries</a:t>
            </a:r>
            <a:endParaRPr b="0" i="0" sz="1400" u="none" cap="none" strike="noStrike">
              <a:solidFill>
                <a:srgbClr val="000000"/>
              </a:solidFill>
              <a:latin typeface="Arial"/>
              <a:ea typeface="Arial"/>
              <a:cs typeface="Arial"/>
              <a:sym typeface="Arial"/>
            </a:endParaRPr>
          </a:p>
        </p:txBody>
      </p:sp>
      <p:sp>
        <p:nvSpPr>
          <p:cNvPr id="121" name="Google Shape;121;p2"/>
          <p:cNvSpPr txBox="1"/>
          <p:nvPr/>
        </p:nvSpPr>
        <p:spPr>
          <a:xfrm>
            <a:off x="12562122" y="5572338"/>
            <a:ext cx="2097000" cy="10917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Step 4: Debugging and Testing Complex Code</a:t>
            </a:r>
            <a:endParaRPr b="0" i="0" sz="1400" u="none" cap="none" strike="noStrike">
              <a:solidFill>
                <a:srgbClr val="000000"/>
              </a:solidFill>
              <a:latin typeface="Arial"/>
              <a:ea typeface="Arial"/>
              <a:cs typeface="Arial"/>
              <a:sym typeface="Arial"/>
            </a:endParaRPr>
          </a:p>
        </p:txBody>
      </p:sp>
      <p:sp>
        <p:nvSpPr>
          <p:cNvPr id="122" name="Google Shape;122;p2"/>
          <p:cNvSpPr txBox="1"/>
          <p:nvPr/>
        </p:nvSpPr>
        <p:spPr>
          <a:xfrm>
            <a:off x="3838615" y="2876325"/>
            <a:ext cx="10610702" cy="1088390"/>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Clr>
                <a:srgbClr val="000000"/>
              </a:buClr>
              <a:buSzPts val="7700"/>
              <a:buFont typeface="Arial"/>
              <a:buNone/>
            </a:pPr>
            <a:r>
              <a:rPr b="0" i="0" lang="en-US" sz="7700" u="none" cap="none" strike="noStrike">
                <a:solidFill>
                  <a:srgbClr val="0F2D2E"/>
                </a:solidFill>
                <a:latin typeface="Century Gothic"/>
                <a:ea typeface="Century Gothic"/>
                <a:cs typeface="Century Gothic"/>
                <a:sym typeface="Century Gothic"/>
              </a:rPr>
              <a:t>CONTENTS</a:t>
            </a:r>
            <a:endParaRPr b="0" i="0" sz="1400" u="none" cap="none" strike="noStrike">
              <a:solidFill>
                <a:srgbClr val="000000"/>
              </a:solidFill>
              <a:latin typeface="Arial"/>
              <a:ea typeface="Arial"/>
              <a:cs typeface="Arial"/>
              <a:sym typeface="Arial"/>
            </a:endParaRPr>
          </a:p>
        </p:txBody>
      </p:sp>
      <p:pic>
        <p:nvPicPr>
          <p:cNvPr id="123" name="Google Shape;123;p2"/>
          <p:cNvPicPr preferRelativeResize="0"/>
          <p:nvPr/>
        </p:nvPicPr>
        <p:blipFill rotWithShape="1">
          <a:blip r:embed="rId4">
            <a:alphaModFix/>
          </a:blip>
          <a:srcRect b="0" l="0" r="0" t="0"/>
          <a:stretch/>
        </p:blipFill>
        <p:spPr>
          <a:xfrm>
            <a:off x="15316200" y="0"/>
            <a:ext cx="3230020" cy="323002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27" name="Shape 127"/>
        <p:cNvGrpSpPr/>
        <p:nvPr/>
      </p:nvGrpSpPr>
      <p:grpSpPr>
        <a:xfrm>
          <a:off x="0" y="0"/>
          <a:ext cx="0" cy="0"/>
          <a:chOff x="0" y="0"/>
          <a:chExt cx="0" cy="0"/>
        </a:xfrm>
      </p:grpSpPr>
      <p:grpSp>
        <p:nvGrpSpPr>
          <p:cNvPr id="128" name="Google Shape;128;p3"/>
          <p:cNvGrpSpPr/>
          <p:nvPr/>
        </p:nvGrpSpPr>
        <p:grpSpPr>
          <a:xfrm>
            <a:off x="-1047171" y="2304726"/>
            <a:ext cx="17982161" cy="5730251"/>
            <a:chOff x="0" y="-9525"/>
            <a:chExt cx="5559109" cy="1771483"/>
          </a:xfrm>
        </p:grpSpPr>
        <p:sp>
          <p:nvSpPr>
            <p:cNvPr id="129" name="Google Shape;129;p3"/>
            <p:cNvSpPr/>
            <p:nvPr/>
          </p:nvSpPr>
          <p:spPr>
            <a:xfrm>
              <a:off x="0" y="0"/>
              <a:ext cx="5559109" cy="1761958"/>
            </a:xfrm>
            <a:custGeom>
              <a:rect b="b" l="l" r="r" t="t"/>
              <a:pathLst>
                <a:path extrusionOk="0" h="1761958" w="5559109">
                  <a:moveTo>
                    <a:pt x="15499" y="0"/>
                  </a:moveTo>
                  <a:lnTo>
                    <a:pt x="5543610" y="0"/>
                  </a:lnTo>
                  <a:cubicBezTo>
                    <a:pt x="5547721" y="0"/>
                    <a:pt x="5551663" y="1633"/>
                    <a:pt x="5554569" y="4540"/>
                  </a:cubicBezTo>
                  <a:cubicBezTo>
                    <a:pt x="5557476" y="7446"/>
                    <a:pt x="5559109" y="11389"/>
                    <a:pt x="5559109" y="15499"/>
                  </a:cubicBezTo>
                  <a:lnTo>
                    <a:pt x="5559109" y="1746459"/>
                  </a:lnTo>
                  <a:cubicBezTo>
                    <a:pt x="5559109" y="1750569"/>
                    <a:pt x="5557476" y="1754512"/>
                    <a:pt x="5554569" y="1757418"/>
                  </a:cubicBezTo>
                  <a:cubicBezTo>
                    <a:pt x="5551663" y="1760325"/>
                    <a:pt x="5547721" y="1761958"/>
                    <a:pt x="5543610" y="1761958"/>
                  </a:cubicBezTo>
                  <a:lnTo>
                    <a:pt x="15499" y="1761958"/>
                  </a:lnTo>
                  <a:cubicBezTo>
                    <a:pt x="11389" y="1761958"/>
                    <a:pt x="7446" y="1760325"/>
                    <a:pt x="4540" y="1757418"/>
                  </a:cubicBezTo>
                  <a:cubicBezTo>
                    <a:pt x="1633" y="1754512"/>
                    <a:pt x="0" y="1750569"/>
                    <a:pt x="0" y="1746459"/>
                  </a:cubicBezTo>
                  <a:lnTo>
                    <a:pt x="0" y="15499"/>
                  </a:lnTo>
                  <a:cubicBezTo>
                    <a:pt x="0" y="11389"/>
                    <a:pt x="1633" y="7446"/>
                    <a:pt x="4540" y="4540"/>
                  </a:cubicBezTo>
                  <a:cubicBezTo>
                    <a:pt x="7446" y="1633"/>
                    <a:pt x="11389" y="0"/>
                    <a:pt x="15499"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 name="Google Shape;130;p3"/>
            <p:cNvSpPr txBox="1"/>
            <p:nvPr/>
          </p:nvSpPr>
          <p:spPr>
            <a:xfrm>
              <a:off x="0" y="-9525"/>
              <a:ext cx="5559109" cy="1771483"/>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31" name="Google Shape;131;p3"/>
          <p:cNvSpPr txBox="1"/>
          <p:nvPr/>
        </p:nvSpPr>
        <p:spPr>
          <a:xfrm>
            <a:off x="1284530" y="3899713"/>
            <a:ext cx="15974700" cy="1308600"/>
          </a:xfrm>
          <a:prstGeom prst="rect">
            <a:avLst/>
          </a:prstGeom>
          <a:noFill/>
          <a:ln>
            <a:noFill/>
          </a:ln>
        </p:spPr>
        <p:txBody>
          <a:bodyPr anchorCtr="0" anchor="t" bIns="0" lIns="0" spcFirstLastPara="1" rIns="0" wrap="square" tIns="0">
            <a:spAutoFit/>
          </a:bodyPr>
          <a:lstStyle/>
          <a:p>
            <a:pPr indent="0" lvl="0" marL="0" marR="0" rtl="0" algn="ctr">
              <a:lnSpc>
                <a:spcPct val="139995"/>
              </a:lnSpc>
              <a:spcBef>
                <a:spcPts val="0"/>
              </a:spcBef>
              <a:spcAft>
                <a:spcPts val="0"/>
              </a:spcAft>
              <a:buClr>
                <a:srgbClr val="000000"/>
              </a:buClr>
              <a:buSzPts val="8501"/>
              <a:buFont typeface="Arial"/>
              <a:buNone/>
            </a:pPr>
            <a:r>
              <a:rPr b="0" i="0" lang="en-US" sz="8501" u="none" cap="none" strike="noStrike">
                <a:solidFill>
                  <a:srgbClr val="0F2D2E"/>
                </a:solidFill>
                <a:latin typeface="Century Gothic"/>
                <a:ea typeface="Century Gothic"/>
                <a:cs typeface="Century Gothic"/>
                <a:sym typeface="Century Gothic"/>
              </a:rPr>
              <a:t>Lesson </a:t>
            </a:r>
            <a:r>
              <a:rPr lang="en-US" sz="8501">
                <a:solidFill>
                  <a:srgbClr val="0F2D2E"/>
                </a:solidFill>
                <a:latin typeface="Century Gothic"/>
                <a:ea typeface="Century Gothic"/>
                <a:cs typeface="Century Gothic"/>
                <a:sym typeface="Century Gothic"/>
              </a:rPr>
              <a:t>4</a:t>
            </a:r>
            <a:endParaRPr b="0" i="0" sz="1400" u="none" cap="none" strike="noStrike">
              <a:solidFill>
                <a:srgbClr val="000000"/>
              </a:solidFill>
              <a:latin typeface="Arial"/>
              <a:ea typeface="Arial"/>
              <a:cs typeface="Arial"/>
              <a:sym typeface="Arial"/>
            </a:endParaRPr>
          </a:p>
        </p:txBody>
      </p:sp>
      <p:sp>
        <p:nvSpPr>
          <p:cNvPr id="132" name="Google Shape;132;p3"/>
          <p:cNvSpPr txBox="1"/>
          <p:nvPr/>
        </p:nvSpPr>
        <p:spPr>
          <a:xfrm>
            <a:off x="1711756" y="5107763"/>
            <a:ext cx="15291600" cy="2216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6000"/>
              <a:buFont typeface="Arial"/>
              <a:buNone/>
            </a:pPr>
            <a:r>
              <a:rPr lang="en-US" sz="6000">
                <a:solidFill>
                  <a:srgbClr val="0F2D2E"/>
                </a:solidFill>
                <a:latin typeface="Century Gothic"/>
                <a:ea typeface="Century Gothic"/>
                <a:cs typeface="Century Gothic"/>
                <a:sym typeface="Century Gothic"/>
              </a:rPr>
              <a:t>Coding for Complex Systems: Functions and Libraries</a:t>
            </a:r>
            <a:endParaRPr b="0" i="0" sz="1400" u="none" cap="none" strike="noStrike">
              <a:solidFill>
                <a:srgbClr val="000000"/>
              </a:solidFill>
              <a:latin typeface="Arial"/>
              <a:ea typeface="Arial"/>
              <a:cs typeface="Arial"/>
              <a:sym typeface="Arial"/>
            </a:endParaRPr>
          </a:p>
        </p:txBody>
      </p:sp>
      <p:sp>
        <p:nvSpPr>
          <p:cNvPr id="133" name="Google Shape;133;p3"/>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4" name="Google Shape;134;p3"/>
          <p:cNvPicPr preferRelativeResize="0"/>
          <p:nvPr/>
        </p:nvPicPr>
        <p:blipFill rotWithShape="1">
          <a:blip r:embed="rId4">
            <a:alphaModFix/>
          </a:blip>
          <a:srcRect b="0" l="0" r="0" t="0"/>
          <a:stretch/>
        </p:blipFill>
        <p:spPr>
          <a:xfrm>
            <a:off x="16002000" y="-213601"/>
            <a:ext cx="2857985" cy="285798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g326d831d713_0_104"/>
          <p:cNvSpPr txBox="1"/>
          <p:nvPr/>
        </p:nvSpPr>
        <p:spPr>
          <a:xfrm>
            <a:off x="1687858" y="4427472"/>
            <a:ext cx="15219900" cy="39384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120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Welcome to Lesson 4!</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120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In this lesson, you’ll learn how to write clean, modular code for complex Arduino projects by using functions and libraries. By the end of this lesson, you’ll know how to:</a:t>
            </a:r>
            <a:endParaRPr sz="2300">
              <a:solidFill>
                <a:srgbClr val="0F2D2E"/>
              </a:solidFill>
              <a:latin typeface="Century Gothic"/>
              <a:ea typeface="Century Gothic"/>
              <a:cs typeface="Century Gothic"/>
              <a:sym typeface="Century Gothic"/>
            </a:endParaRPr>
          </a:p>
          <a:p>
            <a:pPr indent="-374650" lvl="0" marL="457200" rtl="0" algn="just">
              <a:lnSpc>
                <a:spcPct val="147000"/>
              </a:lnSpc>
              <a:spcBef>
                <a:spcPts val="1200"/>
              </a:spcBef>
              <a:spcAft>
                <a:spcPts val="0"/>
              </a:spcAft>
              <a:buClr>
                <a:srgbClr val="0F2D2E"/>
              </a:buClr>
              <a:buSzPts val="2300"/>
              <a:buFont typeface="Century Gothic"/>
              <a:buAutoNum type="arabicPeriod"/>
            </a:pPr>
            <a:r>
              <a:rPr lang="en-US" sz="2300">
                <a:solidFill>
                  <a:srgbClr val="0F2D2E"/>
                </a:solidFill>
                <a:latin typeface="Century Gothic"/>
                <a:ea typeface="Century Gothic"/>
                <a:cs typeface="Century Gothic"/>
                <a:sym typeface="Century Gothic"/>
              </a:rPr>
              <a:t>Organize your code with functions for better readability and reusability.</a:t>
            </a:r>
            <a:endParaRPr sz="2300">
              <a:solidFill>
                <a:srgbClr val="0F2D2E"/>
              </a:solidFill>
              <a:latin typeface="Century Gothic"/>
              <a:ea typeface="Century Gothic"/>
              <a:cs typeface="Century Gothic"/>
              <a:sym typeface="Century Gothic"/>
            </a:endParaRPr>
          </a:p>
          <a:p>
            <a:pPr indent="-374650" lvl="0" marL="457200" rtl="0" algn="just">
              <a:lnSpc>
                <a:spcPct val="147000"/>
              </a:lnSpc>
              <a:spcBef>
                <a:spcPts val="0"/>
              </a:spcBef>
              <a:spcAft>
                <a:spcPts val="0"/>
              </a:spcAft>
              <a:buClr>
                <a:srgbClr val="0F2D2E"/>
              </a:buClr>
              <a:buSzPts val="2300"/>
              <a:buFont typeface="Century Gothic"/>
              <a:buAutoNum type="arabicPeriod"/>
            </a:pPr>
            <a:r>
              <a:rPr lang="en-US" sz="2300">
                <a:solidFill>
                  <a:srgbClr val="0F2D2E"/>
                </a:solidFill>
                <a:latin typeface="Century Gothic"/>
                <a:ea typeface="Century Gothic"/>
                <a:cs typeface="Century Gothic"/>
                <a:sym typeface="Century Gothic"/>
              </a:rPr>
              <a:t>Use existing libraries to simplify coding for sensors and actuators.</a:t>
            </a:r>
            <a:endParaRPr sz="2300">
              <a:solidFill>
                <a:srgbClr val="0F2D2E"/>
              </a:solidFill>
              <a:latin typeface="Century Gothic"/>
              <a:ea typeface="Century Gothic"/>
              <a:cs typeface="Century Gothic"/>
              <a:sym typeface="Century Gothic"/>
            </a:endParaRPr>
          </a:p>
          <a:p>
            <a:pPr indent="-374650" lvl="0" marL="457200" rtl="0" algn="just">
              <a:lnSpc>
                <a:spcPct val="147000"/>
              </a:lnSpc>
              <a:spcBef>
                <a:spcPts val="0"/>
              </a:spcBef>
              <a:spcAft>
                <a:spcPts val="0"/>
              </a:spcAft>
              <a:buClr>
                <a:srgbClr val="0F2D2E"/>
              </a:buClr>
              <a:buSzPts val="2300"/>
              <a:buFont typeface="Century Gothic"/>
              <a:buAutoNum type="arabicPeriod"/>
            </a:pPr>
            <a:r>
              <a:rPr lang="en-US" sz="2300">
                <a:solidFill>
                  <a:srgbClr val="0F2D2E"/>
                </a:solidFill>
                <a:latin typeface="Century Gothic"/>
                <a:ea typeface="Century Gothic"/>
                <a:cs typeface="Century Gothic"/>
                <a:sym typeface="Century Gothic"/>
              </a:rPr>
              <a:t>Debug and test your code efficiently.</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120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sp>
        <p:nvSpPr>
          <p:cNvPr id="140" name="Google Shape;140;g326d831d713_0_104"/>
          <p:cNvSpPr txBox="1"/>
          <p:nvPr/>
        </p:nvSpPr>
        <p:spPr>
          <a:xfrm>
            <a:off x="1687782" y="1103606"/>
            <a:ext cx="14085600" cy="23598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lang="en-US" sz="7300">
                <a:solidFill>
                  <a:srgbClr val="0F2D2E"/>
                </a:solidFill>
                <a:latin typeface="Century Gothic"/>
                <a:ea typeface="Century Gothic"/>
                <a:cs typeface="Century Gothic"/>
                <a:sym typeface="Century Gothic"/>
              </a:rPr>
              <a:t>Coding for Complex Systems: Functions and Libraries</a:t>
            </a:r>
            <a:endParaRPr b="0" i="0" sz="7300" u="none" cap="none" strike="noStrike">
              <a:solidFill>
                <a:srgbClr val="0F2D2E"/>
              </a:solidFill>
              <a:latin typeface="Century Gothic"/>
              <a:ea typeface="Century Gothic"/>
              <a:cs typeface="Century Gothic"/>
              <a:sym typeface="Century Gothic"/>
            </a:endParaRPr>
          </a:p>
        </p:txBody>
      </p:sp>
      <p:cxnSp>
        <p:nvCxnSpPr>
          <p:cNvPr id="141" name="Google Shape;141;g326d831d713_0_104"/>
          <p:cNvCxnSpPr/>
          <p:nvPr/>
        </p:nvCxnSpPr>
        <p:spPr>
          <a:xfrm rot="10800000">
            <a:off x="1687857" y="3786917"/>
            <a:ext cx="6160800" cy="0"/>
          </a:xfrm>
          <a:prstGeom prst="straightConnector1">
            <a:avLst/>
          </a:prstGeom>
          <a:noFill/>
          <a:ln cap="flat" cmpd="sng" w="76200">
            <a:solidFill>
              <a:srgbClr val="39999F"/>
            </a:solidFill>
            <a:prstDash val="solid"/>
            <a:round/>
            <a:headEnd len="sm" w="sm" type="none"/>
            <a:tailEnd len="sm" w="sm" type="none"/>
          </a:ln>
        </p:spPr>
      </p:cxnSp>
      <p:sp>
        <p:nvSpPr>
          <p:cNvPr id="142" name="Google Shape;142;g326d831d713_0_104"/>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3" name="Google Shape;143;g326d831d713_0_104"/>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5"/>
          <p:cNvSpPr txBox="1"/>
          <p:nvPr/>
        </p:nvSpPr>
        <p:spPr>
          <a:xfrm>
            <a:off x="1771733" y="4023697"/>
            <a:ext cx="15219900" cy="55581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Functions help you break your code into smaller, manageable pieces. Each function performs a specific task, making your code easier to read, debug, and reuse.</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Example: Instead of writing all the code for a system in the loop() function, you can divide it like this: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readSensorData(): Reads data from sensors.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processData(): Processes the sensor data.</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controlActuators(): Controls actuators based on the processed data.</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Benefits: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Cleaner code.</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Easier to debug.</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Reusable functions across different projects.</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sp>
        <p:nvSpPr>
          <p:cNvPr id="149" name="Google Shape;149;p5"/>
          <p:cNvSpPr txBox="1"/>
          <p:nvPr/>
        </p:nvSpPr>
        <p:spPr>
          <a:xfrm>
            <a:off x="1711832" y="438231"/>
            <a:ext cx="14085600" cy="23598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b="0" i="0" lang="en-US" sz="7300" u="none" cap="none" strike="noStrike">
                <a:solidFill>
                  <a:srgbClr val="0F2D2E"/>
                </a:solidFill>
                <a:latin typeface="Century Gothic"/>
                <a:ea typeface="Century Gothic"/>
                <a:cs typeface="Century Gothic"/>
                <a:sym typeface="Century Gothic"/>
              </a:rPr>
              <a:t>Understanding and Designing Multi-Component Systems</a:t>
            </a:r>
            <a:endParaRPr b="0" i="0" sz="7300" u="none" cap="none" strike="noStrike">
              <a:solidFill>
                <a:srgbClr val="0F2D2E"/>
              </a:solidFill>
              <a:latin typeface="Century Gothic"/>
              <a:ea typeface="Century Gothic"/>
              <a:cs typeface="Century Gothic"/>
              <a:sym typeface="Century Gothic"/>
            </a:endParaRPr>
          </a:p>
        </p:txBody>
      </p:sp>
      <p:cxnSp>
        <p:nvCxnSpPr>
          <p:cNvPr id="150" name="Google Shape;150;p5"/>
          <p:cNvCxnSpPr/>
          <p:nvPr/>
        </p:nvCxnSpPr>
        <p:spPr>
          <a:xfrm rot="10800000">
            <a:off x="1711832" y="4023692"/>
            <a:ext cx="6160800" cy="0"/>
          </a:xfrm>
          <a:prstGeom prst="straightConnector1">
            <a:avLst/>
          </a:prstGeom>
          <a:noFill/>
          <a:ln cap="flat" cmpd="sng" w="76200">
            <a:solidFill>
              <a:srgbClr val="39999F"/>
            </a:solidFill>
            <a:prstDash val="solid"/>
            <a:round/>
            <a:headEnd len="sm" w="sm" type="none"/>
            <a:tailEnd len="sm" w="sm" type="none"/>
          </a:ln>
        </p:spPr>
      </p:cxnSp>
      <p:sp>
        <p:nvSpPr>
          <p:cNvPr id="151" name="Google Shape;151;p5"/>
          <p:cNvSpPr txBox="1"/>
          <p:nvPr/>
        </p:nvSpPr>
        <p:spPr>
          <a:xfrm>
            <a:off x="1735881" y="2997215"/>
            <a:ext cx="15291600" cy="66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4300"/>
              <a:buFont typeface="Arial"/>
              <a:buNone/>
            </a:pPr>
            <a:r>
              <a:rPr lang="en-US" sz="4300">
                <a:solidFill>
                  <a:srgbClr val="0F2D2E"/>
                </a:solidFill>
                <a:latin typeface="Calibri"/>
                <a:ea typeface="Calibri"/>
                <a:cs typeface="Calibri"/>
                <a:sym typeface="Calibri"/>
              </a:rPr>
              <a:t>Step 1: Why Use Functions?</a:t>
            </a:r>
            <a:endParaRPr b="0" i="0" sz="1400" u="none" cap="none" strike="noStrike">
              <a:solidFill>
                <a:srgbClr val="000000"/>
              </a:solidFill>
              <a:latin typeface="Arial"/>
              <a:ea typeface="Arial"/>
              <a:cs typeface="Arial"/>
              <a:sym typeface="Arial"/>
            </a:endParaRPr>
          </a:p>
        </p:txBody>
      </p:sp>
      <p:sp>
        <p:nvSpPr>
          <p:cNvPr id="152" name="Google Shape;152;p5"/>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53" name="Google Shape;153;p5"/>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g326d831d713_0_116"/>
          <p:cNvSpPr txBox="1"/>
          <p:nvPr/>
        </p:nvSpPr>
        <p:spPr>
          <a:xfrm>
            <a:off x="1711908" y="4365472"/>
            <a:ext cx="15219900" cy="19152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Here’s how to write and use functions in Arduino:</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Define the Function: Specify the return type, name, and parameters (if any).</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Call the Function: Use its name in setup() or loop().</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sp>
        <p:nvSpPr>
          <p:cNvPr id="159" name="Google Shape;159;g326d831d713_0_116"/>
          <p:cNvSpPr txBox="1"/>
          <p:nvPr/>
        </p:nvSpPr>
        <p:spPr>
          <a:xfrm>
            <a:off x="1711832" y="438231"/>
            <a:ext cx="14085600" cy="23598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b="0" i="0" lang="en-US" sz="7300" u="none" cap="none" strike="noStrike">
                <a:solidFill>
                  <a:srgbClr val="0F2D2E"/>
                </a:solidFill>
                <a:latin typeface="Century Gothic"/>
                <a:ea typeface="Century Gothic"/>
                <a:cs typeface="Century Gothic"/>
                <a:sym typeface="Century Gothic"/>
              </a:rPr>
              <a:t>Understanding and Designing Multi-Component Systems</a:t>
            </a:r>
            <a:endParaRPr b="0" i="0" sz="7300" u="none" cap="none" strike="noStrike">
              <a:solidFill>
                <a:srgbClr val="0F2D2E"/>
              </a:solidFill>
              <a:latin typeface="Century Gothic"/>
              <a:ea typeface="Century Gothic"/>
              <a:cs typeface="Century Gothic"/>
              <a:sym typeface="Century Gothic"/>
            </a:endParaRPr>
          </a:p>
        </p:txBody>
      </p:sp>
      <p:cxnSp>
        <p:nvCxnSpPr>
          <p:cNvPr id="160" name="Google Shape;160;g326d831d713_0_116"/>
          <p:cNvCxnSpPr/>
          <p:nvPr/>
        </p:nvCxnSpPr>
        <p:spPr>
          <a:xfrm rot="10800000">
            <a:off x="1711832" y="4023692"/>
            <a:ext cx="6160800" cy="0"/>
          </a:xfrm>
          <a:prstGeom prst="straightConnector1">
            <a:avLst/>
          </a:prstGeom>
          <a:noFill/>
          <a:ln cap="flat" cmpd="sng" w="76200">
            <a:solidFill>
              <a:srgbClr val="39999F"/>
            </a:solidFill>
            <a:prstDash val="solid"/>
            <a:round/>
            <a:headEnd len="sm" w="sm" type="none"/>
            <a:tailEnd len="sm" w="sm" type="none"/>
          </a:ln>
        </p:spPr>
      </p:cxnSp>
      <p:sp>
        <p:nvSpPr>
          <p:cNvPr id="161" name="Google Shape;161;g326d831d713_0_116"/>
          <p:cNvSpPr txBox="1"/>
          <p:nvPr/>
        </p:nvSpPr>
        <p:spPr>
          <a:xfrm>
            <a:off x="1735881" y="2997215"/>
            <a:ext cx="15291600" cy="66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4300"/>
              <a:buFont typeface="Arial"/>
              <a:buNone/>
            </a:pPr>
            <a:r>
              <a:rPr lang="en-US" sz="4300">
                <a:solidFill>
                  <a:srgbClr val="0F2D2E"/>
                </a:solidFill>
                <a:latin typeface="Calibri"/>
                <a:ea typeface="Calibri"/>
                <a:cs typeface="Calibri"/>
                <a:sym typeface="Calibri"/>
              </a:rPr>
              <a:t>Step 2: Writing Functions</a:t>
            </a:r>
            <a:endParaRPr b="0" i="0" sz="1400" u="none" cap="none" strike="noStrike">
              <a:solidFill>
                <a:srgbClr val="000000"/>
              </a:solidFill>
              <a:latin typeface="Arial"/>
              <a:ea typeface="Arial"/>
              <a:cs typeface="Arial"/>
              <a:sym typeface="Arial"/>
            </a:endParaRPr>
          </a:p>
        </p:txBody>
      </p:sp>
      <p:sp>
        <p:nvSpPr>
          <p:cNvPr id="162" name="Google Shape;162;g326d831d713_0_116"/>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63" name="Google Shape;163;g326d831d713_0_116"/>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pic>
        <p:nvPicPr>
          <p:cNvPr id="164" name="Google Shape;164;g326d831d713_0_116"/>
          <p:cNvPicPr preferRelativeResize="0"/>
          <p:nvPr/>
        </p:nvPicPr>
        <p:blipFill>
          <a:blip r:embed="rId5">
            <a:alphaModFix/>
          </a:blip>
          <a:stretch>
            <a:fillRect/>
          </a:stretch>
        </p:blipFill>
        <p:spPr>
          <a:xfrm>
            <a:off x="9326600" y="5271550"/>
            <a:ext cx="8961399" cy="50154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g326d831d713_0_127"/>
          <p:cNvSpPr txBox="1"/>
          <p:nvPr/>
        </p:nvSpPr>
        <p:spPr>
          <a:xfrm>
            <a:off x="1711908" y="4365472"/>
            <a:ext cx="15219900" cy="39969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Libraries are pre-written code modules that help you easily interact with sensors, actuators, or other hardware. Arduino comes with built-in libraries, and you can install others from the Library Manager.</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Steps to Use a Library:</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Install the Library: Go to Sketch &gt; Include Library &gt; Manage Libraries.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Include the Library in Your Code: Use #include to include the library.</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Use Library Functions: Follow the library’s documentation.</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sp>
        <p:nvSpPr>
          <p:cNvPr id="170" name="Google Shape;170;g326d831d713_0_127"/>
          <p:cNvSpPr txBox="1"/>
          <p:nvPr/>
        </p:nvSpPr>
        <p:spPr>
          <a:xfrm>
            <a:off x="1711832" y="438231"/>
            <a:ext cx="14085600" cy="23598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b="0" i="0" lang="en-US" sz="7300" u="none" cap="none" strike="noStrike">
                <a:solidFill>
                  <a:srgbClr val="0F2D2E"/>
                </a:solidFill>
                <a:latin typeface="Century Gothic"/>
                <a:ea typeface="Century Gothic"/>
                <a:cs typeface="Century Gothic"/>
                <a:sym typeface="Century Gothic"/>
              </a:rPr>
              <a:t>Understanding and Designing Multi-Component Systems</a:t>
            </a:r>
            <a:endParaRPr b="0" i="0" sz="7300" u="none" cap="none" strike="noStrike">
              <a:solidFill>
                <a:srgbClr val="0F2D2E"/>
              </a:solidFill>
              <a:latin typeface="Century Gothic"/>
              <a:ea typeface="Century Gothic"/>
              <a:cs typeface="Century Gothic"/>
              <a:sym typeface="Century Gothic"/>
            </a:endParaRPr>
          </a:p>
        </p:txBody>
      </p:sp>
      <p:cxnSp>
        <p:nvCxnSpPr>
          <p:cNvPr id="171" name="Google Shape;171;g326d831d713_0_127"/>
          <p:cNvCxnSpPr/>
          <p:nvPr/>
        </p:nvCxnSpPr>
        <p:spPr>
          <a:xfrm rot="10800000">
            <a:off x="1711832" y="4023692"/>
            <a:ext cx="6160800" cy="0"/>
          </a:xfrm>
          <a:prstGeom prst="straightConnector1">
            <a:avLst/>
          </a:prstGeom>
          <a:noFill/>
          <a:ln cap="flat" cmpd="sng" w="76200">
            <a:solidFill>
              <a:srgbClr val="39999F"/>
            </a:solidFill>
            <a:prstDash val="solid"/>
            <a:round/>
            <a:headEnd len="sm" w="sm" type="none"/>
            <a:tailEnd len="sm" w="sm" type="none"/>
          </a:ln>
        </p:spPr>
      </p:cxnSp>
      <p:sp>
        <p:nvSpPr>
          <p:cNvPr id="172" name="Google Shape;172;g326d831d713_0_127"/>
          <p:cNvSpPr txBox="1"/>
          <p:nvPr/>
        </p:nvSpPr>
        <p:spPr>
          <a:xfrm>
            <a:off x="1735881" y="2997215"/>
            <a:ext cx="15291600" cy="66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4300"/>
              <a:buFont typeface="Arial"/>
              <a:buNone/>
            </a:pPr>
            <a:r>
              <a:rPr lang="en-US" sz="4300">
                <a:solidFill>
                  <a:srgbClr val="0F2D2E"/>
                </a:solidFill>
                <a:latin typeface="Calibri"/>
                <a:ea typeface="Calibri"/>
                <a:cs typeface="Calibri"/>
                <a:sym typeface="Calibri"/>
              </a:rPr>
              <a:t>Step 3: Using Libraries</a:t>
            </a:r>
            <a:endParaRPr b="0" i="0" sz="1400" u="none" cap="none" strike="noStrike">
              <a:solidFill>
                <a:srgbClr val="000000"/>
              </a:solidFill>
              <a:latin typeface="Arial"/>
              <a:ea typeface="Arial"/>
              <a:cs typeface="Arial"/>
              <a:sym typeface="Arial"/>
            </a:endParaRPr>
          </a:p>
        </p:txBody>
      </p:sp>
      <p:sp>
        <p:nvSpPr>
          <p:cNvPr id="173" name="Google Shape;173;g326d831d713_0_127"/>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4" name="Google Shape;174;g326d831d713_0_127"/>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g326d7b56648_0_14"/>
          <p:cNvSpPr txBox="1"/>
          <p:nvPr/>
        </p:nvSpPr>
        <p:spPr>
          <a:xfrm>
            <a:off x="1711908" y="4365472"/>
            <a:ext cx="15219900" cy="3540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Example: Controlling a Servo Motor with the Servo Library</a:t>
            </a:r>
            <a:endParaRPr sz="2300">
              <a:solidFill>
                <a:srgbClr val="0F2D2E"/>
              </a:solidFill>
              <a:latin typeface="Century Gothic"/>
              <a:ea typeface="Century Gothic"/>
              <a:cs typeface="Century Gothic"/>
              <a:sym typeface="Century Gothic"/>
            </a:endParaRPr>
          </a:p>
        </p:txBody>
      </p:sp>
      <p:sp>
        <p:nvSpPr>
          <p:cNvPr id="180" name="Google Shape;180;g326d7b56648_0_14"/>
          <p:cNvSpPr txBox="1"/>
          <p:nvPr/>
        </p:nvSpPr>
        <p:spPr>
          <a:xfrm>
            <a:off x="1711832" y="438231"/>
            <a:ext cx="14085600" cy="23598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b="0" i="0" lang="en-US" sz="7300" u="none" cap="none" strike="noStrike">
                <a:solidFill>
                  <a:srgbClr val="0F2D2E"/>
                </a:solidFill>
                <a:latin typeface="Century Gothic"/>
                <a:ea typeface="Century Gothic"/>
                <a:cs typeface="Century Gothic"/>
                <a:sym typeface="Century Gothic"/>
              </a:rPr>
              <a:t>Understanding and Designing Multi-Component Systems</a:t>
            </a:r>
            <a:endParaRPr b="0" i="0" sz="7300" u="none" cap="none" strike="noStrike">
              <a:solidFill>
                <a:srgbClr val="0F2D2E"/>
              </a:solidFill>
              <a:latin typeface="Century Gothic"/>
              <a:ea typeface="Century Gothic"/>
              <a:cs typeface="Century Gothic"/>
              <a:sym typeface="Century Gothic"/>
            </a:endParaRPr>
          </a:p>
        </p:txBody>
      </p:sp>
      <p:cxnSp>
        <p:nvCxnSpPr>
          <p:cNvPr id="181" name="Google Shape;181;g326d7b56648_0_14"/>
          <p:cNvCxnSpPr/>
          <p:nvPr/>
        </p:nvCxnSpPr>
        <p:spPr>
          <a:xfrm rot="10800000">
            <a:off x="1711832" y="4023692"/>
            <a:ext cx="6160800" cy="0"/>
          </a:xfrm>
          <a:prstGeom prst="straightConnector1">
            <a:avLst/>
          </a:prstGeom>
          <a:noFill/>
          <a:ln cap="flat" cmpd="sng" w="76200">
            <a:solidFill>
              <a:srgbClr val="39999F"/>
            </a:solidFill>
            <a:prstDash val="solid"/>
            <a:round/>
            <a:headEnd len="sm" w="sm" type="none"/>
            <a:tailEnd len="sm" w="sm" type="none"/>
          </a:ln>
        </p:spPr>
      </p:cxnSp>
      <p:sp>
        <p:nvSpPr>
          <p:cNvPr id="182" name="Google Shape;182;g326d7b56648_0_14"/>
          <p:cNvSpPr txBox="1"/>
          <p:nvPr/>
        </p:nvSpPr>
        <p:spPr>
          <a:xfrm>
            <a:off x="1735881" y="2997215"/>
            <a:ext cx="15291600" cy="66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4300"/>
              <a:buFont typeface="Arial"/>
              <a:buNone/>
            </a:pPr>
            <a:r>
              <a:rPr lang="en-US" sz="4300">
                <a:solidFill>
                  <a:srgbClr val="0F2D2E"/>
                </a:solidFill>
                <a:latin typeface="Calibri"/>
                <a:ea typeface="Calibri"/>
                <a:cs typeface="Calibri"/>
                <a:sym typeface="Calibri"/>
              </a:rPr>
              <a:t>Step 3: Using Libraries</a:t>
            </a:r>
            <a:endParaRPr b="0" i="0" sz="1400" u="none" cap="none" strike="noStrike">
              <a:solidFill>
                <a:srgbClr val="000000"/>
              </a:solidFill>
              <a:latin typeface="Arial"/>
              <a:ea typeface="Arial"/>
              <a:cs typeface="Arial"/>
              <a:sym typeface="Arial"/>
            </a:endParaRPr>
          </a:p>
        </p:txBody>
      </p:sp>
      <p:sp>
        <p:nvSpPr>
          <p:cNvPr id="183" name="Google Shape;183;g326d7b56648_0_14"/>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84" name="Google Shape;184;g326d7b56648_0_14"/>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pic>
        <p:nvPicPr>
          <p:cNvPr id="185" name="Google Shape;185;g326d7b56648_0_14"/>
          <p:cNvPicPr preferRelativeResize="0"/>
          <p:nvPr/>
        </p:nvPicPr>
        <p:blipFill>
          <a:blip r:embed="rId5">
            <a:alphaModFix/>
          </a:blip>
          <a:stretch>
            <a:fillRect/>
          </a:stretch>
        </p:blipFill>
        <p:spPr>
          <a:xfrm>
            <a:off x="4213549" y="4871879"/>
            <a:ext cx="11176818" cy="54151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g326d831d713_0_138"/>
          <p:cNvSpPr txBox="1"/>
          <p:nvPr/>
        </p:nvSpPr>
        <p:spPr>
          <a:xfrm>
            <a:off x="1711908" y="4365472"/>
            <a:ext cx="15219900" cy="29562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When working with multiple functions and libraries, debugging becomes essential. Here are some tips: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Use Serial Monitor: Print variable values to see what’s happening in real time.</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Test Functions Individually: Write and test each function before combining them.</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Check Library Examples: Many libraries come with example sketches to help you get started.</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sp>
        <p:nvSpPr>
          <p:cNvPr id="191" name="Google Shape;191;g326d831d713_0_138"/>
          <p:cNvSpPr txBox="1"/>
          <p:nvPr/>
        </p:nvSpPr>
        <p:spPr>
          <a:xfrm>
            <a:off x="1711832" y="438231"/>
            <a:ext cx="14085600" cy="23598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b="0" i="0" lang="en-US" sz="7300" u="none" cap="none" strike="noStrike">
                <a:solidFill>
                  <a:srgbClr val="0F2D2E"/>
                </a:solidFill>
                <a:latin typeface="Century Gothic"/>
                <a:ea typeface="Century Gothic"/>
                <a:cs typeface="Century Gothic"/>
                <a:sym typeface="Century Gothic"/>
              </a:rPr>
              <a:t>Understanding and Designing Multi-Component Systems</a:t>
            </a:r>
            <a:endParaRPr b="0" i="0" sz="7300" u="none" cap="none" strike="noStrike">
              <a:solidFill>
                <a:srgbClr val="0F2D2E"/>
              </a:solidFill>
              <a:latin typeface="Century Gothic"/>
              <a:ea typeface="Century Gothic"/>
              <a:cs typeface="Century Gothic"/>
              <a:sym typeface="Century Gothic"/>
            </a:endParaRPr>
          </a:p>
        </p:txBody>
      </p:sp>
      <p:cxnSp>
        <p:nvCxnSpPr>
          <p:cNvPr id="192" name="Google Shape;192;g326d831d713_0_138"/>
          <p:cNvCxnSpPr/>
          <p:nvPr/>
        </p:nvCxnSpPr>
        <p:spPr>
          <a:xfrm rot="10800000">
            <a:off x="1711832" y="4023692"/>
            <a:ext cx="6160800" cy="0"/>
          </a:xfrm>
          <a:prstGeom prst="straightConnector1">
            <a:avLst/>
          </a:prstGeom>
          <a:noFill/>
          <a:ln cap="flat" cmpd="sng" w="76200">
            <a:solidFill>
              <a:srgbClr val="39999F"/>
            </a:solidFill>
            <a:prstDash val="solid"/>
            <a:round/>
            <a:headEnd len="sm" w="sm" type="none"/>
            <a:tailEnd len="sm" w="sm" type="none"/>
          </a:ln>
        </p:spPr>
      </p:cxnSp>
      <p:sp>
        <p:nvSpPr>
          <p:cNvPr id="193" name="Google Shape;193;g326d831d713_0_138"/>
          <p:cNvSpPr txBox="1"/>
          <p:nvPr/>
        </p:nvSpPr>
        <p:spPr>
          <a:xfrm>
            <a:off x="1735881" y="2997215"/>
            <a:ext cx="15291600" cy="66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4300"/>
              <a:buFont typeface="Arial"/>
              <a:buNone/>
            </a:pPr>
            <a:r>
              <a:rPr lang="en-US" sz="4300">
                <a:solidFill>
                  <a:srgbClr val="0F2D2E"/>
                </a:solidFill>
                <a:latin typeface="Calibri"/>
                <a:ea typeface="Calibri"/>
                <a:cs typeface="Calibri"/>
                <a:sym typeface="Calibri"/>
              </a:rPr>
              <a:t>Step 4: Debugging and Testing Complex Code</a:t>
            </a:r>
            <a:endParaRPr b="0" i="0" sz="1400" u="none" cap="none" strike="noStrike">
              <a:solidFill>
                <a:srgbClr val="000000"/>
              </a:solidFill>
              <a:latin typeface="Arial"/>
              <a:ea typeface="Arial"/>
              <a:cs typeface="Arial"/>
              <a:sym typeface="Arial"/>
            </a:endParaRPr>
          </a:p>
        </p:txBody>
      </p:sp>
      <p:sp>
        <p:nvSpPr>
          <p:cNvPr id="194" name="Google Shape;194;g326d831d713_0_138"/>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95" name="Google Shape;195;g326d831d713_0_138"/>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creator>Utilizador</dc:creator>
</cp:coreProperties>
</file>